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66" r:id="rId5"/>
    <p:sldId id="272" r:id="rId6"/>
    <p:sldId id="273" r:id="rId7"/>
    <p:sldId id="274" r:id="rId8"/>
    <p:sldId id="275" r:id="rId9"/>
    <p:sldId id="276" r:id="rId10"/>
    <p:sldId id="277" r:id="rId11"/>
    <p:sldId id="260" r:id="rId12"/>
    <p:sldId id="267" r:id="rId13"/>
    <p:sldId id="262" r:id="rId14"/>
    <p:sldId id="268" r:id="rId15"/>
    <p:sldId id="264" r:id="rId16"/>
    <p:sldId id="269" r:id="rId17"/>
    <p:sldId id="270" r:id="rId18"/>
    <p:sldId id="271" r:id="rId19"/>
    <p:sldId id="278" r:id="rId20"/>
    <p:sldId id="279" r:id="rId21"/>
    <p:sldId id="280" r:id="rId22"/>
    <p:sldId id="281" r:id="rId23"/>
  </p:sldIdLst>
  <p:sldSz cx="7559675" cy="1069181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7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50"/>
    <p:restoredTop sz="94551"/>
  </p:normalViewPr>
  <p:slideViewPr>
    <p:cSldViewPr snapToGrid="0" showGuides="1">
      <p:cViewPr>
        <p:scale>
          <a:sx n="122" d="100"/>
          <a:sy n="122" d="100"/>
        </p:scale>
        <p:origin x="504" y="-2784"/>
      </p:cViewPr>
      <p:guideLst>
        <p:guide orient="horz" pos="3367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F37FE4-2C1D-4348-AE63-E669F068F4A5}" type="datetimeFigureOut">
              <a:rPr lang="de-DE" smtClean="0"/>
              <a:t>24.06.26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8B831E-F290-9840-9635-9833E2D207A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500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B831E-F290-9840-9635-9833E2D207AC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19654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2FFC4-233B-4BA8-B3C4-9C3492ED1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019FFCA-2949-EEE5-EDFB-94515640F7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9FB7365-37A7-A9C1-2211-D7847E1923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38FC5B9-8A76-C7E6-88DB-7581665F7D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B831E-F290-9840-9635-9833E2D207AC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48508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98BA-B84E-DFF1-1E5D-40087354B4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7D13A45-A0CD-2650-5A99-BF04FFE91B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5BC8335-5FEA-4290-EAB5-E0BA9D755F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261F72C-2044-6C4C-A45D-50FBACB274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B831E-F290-9840-9635-9833E2D207AC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06581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7A91DD-3728-E869-602B-11D8E2F0CC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0AE4924-4DCF-07CA-FBED-38349A8F60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EC846B8-EEDC-05E7-F9F5-F563E956C2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5FD37BA-790D-AEC8-53BE-FE3332CF80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B831E-F290-9840-9635-9833E2D207AC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43198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41A23-9702-843F-B1E3-616DD530C6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A30E949-3814-73AB-817B-3F47FE6CD5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82ED1E8-4A42-71D6-1118-C2AA97E9AA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E5E1F7D-DCC2-DE39-BCDD-11B8BD0443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B831E-F290-9840-9635-9833E2D207AC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0130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21D04E-D136-8BD3-7282-5E7BEA8AB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B518419-A2BD-2BDC-1FF9-4B56EDF6CC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1213622-809B-08C1-BBDE-32461FF9B9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C6132C0-7979-979B-97FE-D1947531C5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8B831E-F290-9840-9635-9833E2D207AC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6834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F3CED-1551-92FD-0C36-CAB660B422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4960" y="1749795"/>
            <a:ext cx="5669756" cy="3722335"/>
          </a:xfrm>
        </p:spPr>
        <p:txBody>
          <a:bodyPr anchor="b"/>
          <a:lstStyle>
            <a:lvl1pPr algn="ctr">
              <a:defRPr sz="3721"/>
            </a:lvl1pPr>
          </a:lstStyle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7FB0BF-B9BF-78DB-5A96-DB86B7C6D0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de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6D1C20-2323-0264-0E8C-1473E63D2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1E5E0-F90A-41E0-B5E6-48037C4135D9}" type="datetimeFigureOut">
              <a:rPr lang="de-CH" smtClean="0"/>
              <a:t>24.06.26</a:t>
            </a:fld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3B8282-AFD6-3DE3-4008-3890A0B68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F48DE0-4D6B-7B29-4B07-A4AD61764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05AC-AB91-46B6-BEA1-FADB19959C7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55501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17BE58-E676-83CB-FDAD-C2589DF04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644CC6-CF76-C01B-1BB3-EF70EED383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5115CC-292E-E16C-BDD5-057251AAE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1E5E0-F90A-41E0-B5E6-48037C4135D9}" type="datetimeFigureOut">
              <a:rPr lang="de-CH" smtClean="0"/>
              <a:t>24.06.26</a:t>
            </a:fld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F4D24A-2E09-7BC2-F453-A52D09466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7C5AFE-EF38-6772-D995-E0F65332D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05AC-AB91-46B6-BEA1-FADB19959C7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26120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79C1D1-0B86-9933-1F35-11FC8B15CC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BB9202-3AB6-7D51-6153-F4D4D26DD4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19729" y="569240"/>
            <a:ext cx="4795669" cy="9060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BD82DD-4C8E-E0AC-221C-FA150B6B8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1E5E0-F90A-41E0-B5E6-48037C4135D9}" type="datetimeFigureOut">
              <a:rPr lang="de-CH" smtClean="0"/>
              <a:t>24.06.26</a:t>
            </a:fld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69ACF2-1225-50F0-F249-690A24FF9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B6B98A-CDF9-8D81-A48D-A43118EDF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05AC-AB91-46B6-BEA1-FADB19959C7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18444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0CF13-EDF7-26B9-8EA0-5C37CFFAF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16A01A-8E05-B824-1C2F-9259E2770B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5E5713-6C38-C28C-14FD-52F197182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1E5E0-F90A-41E0-B5E6-48037C4135D9}" type="datetimeFigureOut">
              <a:rPr lang="de-CH" smtClean="0"/>
              <a:t>24.06.26</a:t>
            </a:fld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4697A3-A6E8-66BE-54DF-79264EB19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693BF1-2E5D-8562-A803-8F5108398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05AC-AB91-46B6-BEA1-FADB19959C7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17433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4BC30-9433-AC7C-7E7E-9C02D918F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790" y="2665532"/>
            <a:ext cx="6520220" cy="4447496"/>
          </a:xfrm>
        </p:spPr>
        <p:txBody>
          <a:bodyPr anchor="b"/>
          <a:lstStyle>
            <a:lvl1pPr>
              <a:defRPr sz="3721"/>
            </a:lvl1pPr>
          </a:lstStyle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4E73ED-FB4D-10A4-D09F-001A5629CC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790" y="7155103"/>
            <a:ext cx="6520220" cy="2338833"/>
          </a:xfrm>
        </p:spPr>
        <p:txBody>
          <a:bodyPr/>
          <a:lstStyle>
            <a:lvl1pPr marL="0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1pPr>
            <a:lvl2pPr marL="283510" indent="0">
              <a:buNone/>
              <a:defRPr sz="1240">
                <a:solidFill>
                  <a:schemeClr val="tx1">
                    <a:tint val="82000"/>
                  </a:schemeClr>
                </a:solidFill>
              </a:defRPr>
            </a:lvl2pPr>
            <a:lvl3pPr marL="567019" indent="0">
              <a:buNone/>
              <a:defRPr sz="1116">
                <a:solidFill>
                  <a:schemeClr val="tx1">
                    <a:tint val="82000"/>
                  </a:schemeClr>
                </a:solidFill>
              </a:defRPr>
            </a:lvl3pPr>
            <a:lvl4pPr marL="850529" indent="0">
              <a:buNone/>
              <a:defRPr sz="992">
                <a:solidFill>
                  <a:schemeClr val="tx1">
                    <a:tint val="82000"/>
                  </a:schemeClr>
                </a:solidFill>
              </a:defRPr>
            </a:lvl4pPr>
            <a:lvl5pPr marL="1134039" indent="0">
              <a:buNone/>
              <a:defRPr sz="992">
                <a:solidFill>
                  <a:schemeClr val="tx1">
                    <a:tint val="82000"/>
                  </a:schemeClr>
                </a:solidFill>
              </a:defRPr>
            </a:lvl5pPr>
            <a:lvl6pPr marL="1417549" indent="0">
              <a:buNone/>
              <a:defRPr sz="992">
                <a:solidFill>
                  <a:schemeClr val="tx1">
                    <a:tint val="82000"/>
                  </a:schemeClr>
                </a:solidFill>
              </a:defRPr>
            </a:lvl6pPr>
            <a:lvl7pPr marL="1701058" indent="0">
              <a:buNone/>
              <a:defRPr sz="992">
                <a:solidFill>
                  <a:schemeClr val="tx1">
                    <a:tint val="82000"/>
                  </a:schemeClr>
                </a:solidFill>
              </a:defRPr>
            </a:lvl7pPr>
            <a:lvl8pPr marL="1984568" indent="0">
              <a:buNone/>
              <a:defRPr sz="992">
                <a:solidFill>
                  <a:schemeClr val="tx1">
                    <a:tint val="82000"/>
                  </a:schemeClr>
                </a:solidFill>
              </a:defRPr>
            </a:lvl8pPr>
            <a:lvl9pPr marL="2268078" indent="0">
              <a:buNone/>
              <a:defRPr sz="992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BBB948-CDA3-0200-78DF-15E5B8D1A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1E5E0-F90A-41E0-B5E6-48037C4135D9}" type="datetimeFigureOut">
              <a:rPr lang="de-CH" smtClean="0"/>
              <a:t>24.06.26</a:t>
            </a:fld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366A4D-1FA7-2A6B-5ADD-EEA5B0737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D5745F-23E3-FE30-27BB-7C32134CA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05AC-AB91-46B6-BEA1-FADB19959C7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81873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63119-11E7-DA40-6136-1622947FA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8ACFB-16A4-3DD3-ECAE-9A1042CC10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8FC9E0-79D2-50C0-6857-A1FC74B061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59D7BF-CC07-00E2-9F10-89E7BD503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1E5E0-F90A-41E0-B5E6-48037C4135D9}" type="datetimeFigureOut">
              <a:rPr lang="de-CH" smtClean="0"/>
              <a:t>24.06.26</a:t>
            </a:fld>
            <a:endParaRPr lang="de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D6D60F-7A4B-AEF3-B618-0E044F721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852128-5E60-AD2C-B153-6EBFCFBE5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05AC-AB91-46B6-BEA1-FADB19959C7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7930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B6C75-7A13-29FF-58CC-DD87FA7E0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263F11-8046-0617-19C2-50C7A85393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7" cy="1284502"/>
          </a:xfrm>
        </p:spPr>
        <p:txBody>
          <a:bodyPr anchor="b"/>
          <a:lstStyle>
            <a:lvl1pPr marL="0" indent="0">
              <a:buNone/>
              <a:defRPr sz="1488" b="1"/>
            </a:lvl1pPr>
            <a:lvl2pPr marL="283510" indent="0">
              <a:buNone/>
              <a:defRPr sz="1240" b="1"/>
            </a:lvl2pPr>
            <a:lvl3pPr marL="567019" indent="0">
              <a:buNone/>
              <a:defRPr sz="1116" b="1"/>
            </a:lvl3pPr>
            <a:lvl4pPr marL="850529" indent="0">
              <a:buNone/>
              <a:defRPr sz="992" b="1"/>
            </a:lvl4pPr>
            <a:lvl5pPr marL="1134039" indent="0">
              <a:buNone/>
              <a:defRPr sz="992" b="1"/>
            </a:lvl5pPr>
            <a:lvl6pPr marL="1417549" indent="0">
              <a:buNone/>
              <a:defRPr sz="992" b="1"/>
            </a:lvl6pPr>
            <a:lvl7pPr marL="1701058" indent="0">
              <a:buNone/>
              <a:defRPr sz="992" b="1"/>
            </a:lvl7pPr>
            <a:lvl8pPr marL="1984568" indent="0">
              <a:buNone/>
              <a:defRPr sz="992" b="1"/>
            </a:lvl8pPr>
            <a:lvl9pPr marL="2268078" indent="0">
              <a:buNone/>
              <a:defRPr sz="99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28913D-04D1-4BAC-A4C7-64704E4684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7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96804B-24D1-B581-6504-341E496B3A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488" b="1"/>
            </a:lvl1pPr>
            <a:lvl2pPr marL="283510" indent="0">
              <a:buNone/>
              <a:defRPr sz="1240" b="1"/>
            </a:lvl2pPr>
            <a:lvl3pPr marL="567019" indent="0">
              <a:buNone/>
              <a:defRPr sz="1116" b="1"/>
            </a:lvl3pPr>
            <a:lvl4pPr marL="850529" indent="0">
              <a:buNone/>
              <a:defRPr sz="992" b="1"/>
            </a:lvl4pPr>
            <a:lvl5pPr marL="1134039" indent="0">
              <a:buNone/>
              <a:defRPr sz="992" b="1"/>
            </a:lvl5pPr>
            <a:lvl6pPr marL="1417549" indent="0">
              <a:buNone/>
              <a:defRPr sz="992" b="1"/>
            </a:lvl6pPr>
            <a:lvl7pPr marL="1701058" indent="0">
              <a:buNone/>
              <a:defRPr sz="992" b="1"/>
            </a:lvl7pPr>
            <a:lvl8pPr marL="1984568" indent="0">
              <a:buNone/>
              <a:defRPr sz="992" b="1"/>
            </a:lvl8pPr>
            <a:lvl9pPr marL="2268078" indent="0">
              <a:buNone/>
              <a:defRPr sz="99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D8CCF6-2652-3383-8E21-A159622FA5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78BE95-0D5A-0BFB-7E56-F08D747ED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1E5E0-F90A-41E0-B5E6-48037C4135D9}" type="datetimeFigureOut">
              <a:rPr lang="de-CH" smtClean="0"/>
              <a:t>24.06.26</a:t>
            </a:fld>
            <a:endParaRPr lang="de-C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51D0EE-BFF2-325A-976F-040C84FB3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DF6BEC-0011-DAED-3F3B-4ED8B2F14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05AC-AB91-46B6-BEA1-FADB19959C7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75874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1C526-DB0C-06B8-A431-36B8D7744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64DACE-2409-482B-F097-7165D0D90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1E5E0-F90A-41E0-B5E6-48037C4135D9}" type="datetimeFigureOut">
              <a:rPr lang="de-CH" smtClean="0"/>
              <a:t>24.06.26</a:t>
            </a:fld>
            <a:endParaRPr lang="de-C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C123FC-F733-B4AC-E5CC-C4479ECA8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A566D1-5FCA-AFF9-4F4E-9DD0D5AC4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05AC-AB91-46B6-BEA1-FADB19959C7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95527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1276A4-3EE9-12D0-D3B3-0E51D31F1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1E5E0-F90A-41E0-B5E6-48037C4135D9}" type="datetimeFigureOut">
              <a:rPr lang="de-CH" smtClean="0"/>
              <a:t>24.06.26</a:t>
            </a:fld>
            <a:endParaRPr lang="de-C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04DB87-463D-D649-90E4-CF17F39FB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CC6B35-49A2-0410-BCBF-93AF23BF9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05AC-AB91-46B6-BEA1-FADB19959C7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57495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AC5A7-CB4E-99CE-3B14-C9A69AED9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1984"/>
            </a:lvl1pPr>
          </a:lstStyle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D3D2ED-F0FD-8C2E-3B97-A7E7D0320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3848" y="1539425"/>
            <a:ext cx="3827085" cy="7598117"/>
          </a:xfrm>
        </p:spPr>
        <p:txBody>
          <a:bodyPr/>
          <a:lstStyle>
            <a:lvl1pPr>
              <a:defRPr sz="1984"/>
            </a:lvl1pPr>
            <a:lvl2pPr>
              <a:defRPr sz="1736"/>
            </a:lvl2pPr>
            <a:lvl3pPr>
              <a:defRPr sz="1488"/>
            </a:lvl3pPr>
            <a:lvl4pPr>
              <a:defRPr sz="1240"/>
            </a:lvl4pPr>
            <a:lvl5pPr>
              <a:defRPr sz="1240"/>
            </a:lvl5pPr>
            <a:lvl6pPr>
              <a:defRPr sz="1240"/>
            </a:lvl6pPr>
            <a:lvl7pPr>
              <a:defRPr sz="1240"/>
            </a:lvl7pPr>
            <a:lvl8pPr>
              <a:defRPr sz="1240"/>
            </a:lvl8pPr>
            <a:lvl9pPr>
              <a:defRPr sz="12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424EE0-5237-2FF2-4F67-1991D9E004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992"/>
            </a:lvl1pPr>
            <a:lvl2pPr marL="283510" indent="0">
              <a:buNone/>
              <a:defRPr sz="868"/>
            </a:lvl2pPr>
            <a:lvl3pPr marL="567019" indent="0">
              <a:buNone/>
              <a:defRPr sz="744"/>
            </a:lvl3pPr>
            <a:lvl4pPr marL="850529" indent="0">
              <a:buNone/>
              <a:defRPr sz="620"/>
            </a:lvl4pPr>
            <a:lvl5pPr marL="1134039" indent="0">
              <a:buNone/>
              <a:defRPr sz="620"/>
            </a:lvl5pPr>
            <a:lvl6pPr marL="1417549" indent="0">
              <a:buNone/>
              <a:defRPr sz="620"/>
            </a:lvl6pPr>
            <a:lvl7pPr marL="1701058" indent="0">
              <a:buNone/>
              <a:defRPr sz="620"/>
            </a:lvl7pPr>
            <a:lvl8pPr marL="1984568" indent="0">
              <a:buNone/>
              <a:defRPr sz="620"/>
            </a:lvl8pPr>
            <a:lvl9pPr marL="2268078" indent="0">
              <a:buNone/>
              <a:defRPr sz="62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45E9CD-5DB3-A42A-BEA6-F5229D545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1E5E0-F90A-41E0-B5E6-48037C4135D9}" type="datetimeFigureOut">
              <a:rPr lang="de-CH" smtClean="0"/>
              <a:t>24.06.26</a:t>
            </a:fld>
            <a:endParaRPr lang="de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9D362B-58A3-DE67-DD36-C9803EF3B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E0E206-5E8B-AC88-9660-91883B3AB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05AC-AB91-46B6-BEA1-FADB19959C7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58407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29D38-7068-B4C2-B629-8588B1151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1984"/>
            </a:lvl1pPr>
          </a:lstStyle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44D10F-FA50-F1E3-9D10-1B45BDA726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213848" y="1539425"/>
            <a:ext cx="3827085" cy="7598117"/>
          </a:xfrm>
        </p:spPr>
        <p:txBody>
          <a:bodyPr/>
          <a:lstStyle>
            <a:lvl1pPr marL="0" indent="0">
              <a:buNone/>
              <a:defRPr sz="1984"/>
            </a:lvl1pPr>
            <a:lvl2pPr marL="283510" indent="0">
              <a:buNone/>
              <a:defRPr sz="1736"/>
            </a:lvl2pPr>
            <a:lvl3pPr marL="567019" indent="0">
              <a:buNone/>
              <a:defRPr sz="1488"/>
            </a:lvl3pPr>
            <a:lvl4pPr marL="850529" indent="0">
              <a:buNone/>
              <a:defRPr sz="1240"/>
            </a:lvl4pPr>
            <a:lvl5pPr marL="1134039" indent="0">
              <a:buNone/>
              <a:defRPr sz="1240"/>
            </a:lvl5pPr>
            <a:lvl6pPr marL="1417549" indent="0">
              <a:buNone/>
              <a:defRPr sz="1240"/>
            </a:lvl6pPr>
            <a:lvl7pPr marL="1701058" indent="0">
              <a:buNone/>
              <a:defRPr sz="1240"/>
            </a:lvl7pPr>
            <a:lvl8pPr marL="1984568" indent="0">
              <a:buNone/>
              <a:defRPr sz="1240"/>
            </a:lvl8pPr>
            <a:lvl9pPr marL="2268078" indent="0">
              <a:buNone/>
              <a:defRPr sz="1240"/>
            </a:lvl9pPr>
          </a:lstStyle>
          <a:p>
            <a:endParaRPr lang="de-C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27523C-527C-72ED-E999-FB29DA7CB8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992"/>
            </a:lvl1pPr>
            <a:lvl2pPr marL="283510" indent="0">
              <a:buNone/>
              <a:defRPr sz="868"/>
            </a:lvl2pPr>
            <a:lvl3pPr marL="567019" indent="0">
              <a:buNone/>
              <a:defRPr sz="744"/>
            </a:lvl3pPr>
            <a:lvl4pPr marL="850529" indent="0">
              <a:buNone/>
              <a:defRPr sz="620"/>
            </a:lvl4pPr>
            <a:lvl5pPr marL="1134039" indent="0">
              <a:buNone/>
              <a:defRPr sz="620"/>
            </a:lvl5pPr>
            <a:lvl6pPr marL="1417549" indent="0">
              <a:buNone/>
              <a:defRPr sz="620"/>
            </a:lvl6pPr>
            <a:lvl7pPr marL="1701058" indent="0">
              <a:buNone/>
              <a:defRPr sz="620"/>
            </a:lvl7pPr>
            <a:lvl8pPr marL="1984568" indent="0">
              <a:buNone/>
              <a:defRPr sz="620"/>
            </a:lvl8pPr>
            <a:lvl9pPr marL="2268078" indent="0">
              <a:buNone/>
              <a:defRPr sz="62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0C9BC4-FE03-81AE-0EC0-A2471111D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1E5E0-F90A-41E0-B5E6-48037C4135D9}" type="datetimeFigureOut">
              <a:rPr lang="de-CH" smtClean="0"/>
              <a:t>24.06.26</a:t>
            </a:fld>
            <a:endParaRPr lang="de-C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DC7733-9820-4526-ADAF-EA1718FC5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C6FB06-A15F-7E9D-9552-34CCAAF87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05AC-AB91-46B6-BEA1-FADB19959C7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05624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46EB9B-E97A-B831-9F95-3CDAB5D9E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9A63AC-5B88-5CEF-8B00-2130921C91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BE5923-DB83-4C30-D7A3-CC21513B45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9729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44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11E5E0-F90A-41E0-B5E6-48037C4135D9}" type="datetimeFigureOut">
              <a:rPr lang="de-CH" smtClean="0"/>
              <a:t>24.06.26</a:t>
            </a:fld>
            <a:endParaRPr lang="de-C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E08B90-C54E-3AF6-428A-66A61B145D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44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33BB40-DD27-66FD-BFCF-41B0989209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339021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44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CD05AC-AB91-46B6-BEA1-FADB19959C7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78812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72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736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240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7B9FEBB-5529-2707-DC6A-4FF4D6C8CB3B}"/>
              </a:ext>
            </a:extLst>
          </p:cNvPr>
          <p:cNvCxnSpPr/>
          <p:nvPr/>
        </p:nvCxnSpPr>
        <p:spPr>
          <a:xfrm>
            <a:off x="3780028" y="0"/>
            <a:ext cx="0" cy="10692003"/>
          </a:xfrm>
          <a:prstGeom prst="line">
            <a:avLst/>
          </a:prstGeom>
          <a:ln w="6350">
            <a:solidFill>
              <a:srgbClr val="CCCC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EB2AFAD-C535-5FC5-AB7D-72DC0C528118}"/>
              </a:ext>
            </a:extLst>
          </p:cNvPr>
          <p:cNvCxnSpPr/>
          <p:nvPr/>
        </p:nvCxnSpPr>
        <p:spPr>
          <a:xfrm>
            <a:off x="0" y="5345938"/>
            <a:ext cx="7560056" cy="0"/>
          </a:xfrm>
          <a:prstGeom prst="line">
            <a:avLst/>
          </a:prstGeom>
          <a:ln w="6350">
            <a:solidFill>
              <a:srgbClr val="CCCC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B4F7EB9F-C63C-A4B9-4DC4-DC048E47A5C6}"/>
              </a:ext>
            </a:extLst>
          </p:cNvPr>
          <p:cNvSpPr/>
          <p:nvPr/>
        </p:nvSpPr>
        <p:spPr>
          <a:xfrm>
            <a:off x="101600" y="101600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83D199-27F6-CECE-201A-4242BE15D700}"/>
              </a:ext>
            </a:extLst>
          </p:cNvPr>
          <p:cNvSpPr txBox="1"/>
          <p:nvPr/>
        </p:nvSpPr>
        <p:spPr>
          <a:xfrm>
            <a:off x="254000" y="228600"/>
            <a:ext cx="3272028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1000" b="1">
                <a:solidFill>
                  <a:srgbClr val="0069AA"/>
                </a:solidFill>
                <a:latin typeface="Segoe UI" panose="020B0502040204020203" pitchFamily="34" charset="0"/>
              </a:rPr>
              <a:t>Ruheimpuls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B906639-70D8-4A91-3819-03534F750151}"/>
              </a:ext>
            </a:extLst>
          </p:cNvPr>
          <p:cNvCxnSpPr/>
          <p:nvPr/>
        </p:nvCxnSpPr>
        <p:spPr>
          <a:xfrm>
            <a:off x="317500" y="609600"/>
            <a:ext cx="3145028" cy="0"/>
          </a:xfrm>
          <a:prstGeom prst="line">
            <a:avLst/>
          </a:prstGeom>
          <a:ln w="12700">
            <a:solidFill>
              <a:srgbClr val="0069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531BADF-FBA4-BBDD-12B0-F389099F4ADF}"/>
              </a:ext>
            </a:extLst>
          </p:cNvPr>
          <p:cNvSpPr txBox="1"/>
          <p:nvPr/>
        </p:nvSpPr>
        <p:spPr>
          <a:xfrm>
            <a:off x="317119" y="1580691"/>
            <a:ext cx="3145028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400" b="1" dirty="0">
                <a:solidFill>
                  <a:srgbClr val="282828"/>
                </a:solidFill>
                <a:latin typeface="AkayaKanadaka" panose="02010502080401010103" pitchFamily="2" charset="77"/>
                <a:ea typeface="Verdana" panose="020B0604030504040204" pitchFamily="34" charset="0"/>
                <a:cs typeface="AkayaKanadaka" panose="02010502080401010103" pitchFamily="2" charset="77"/>
              </a:rPr>
              <a:t>Verlängertes Ausatmen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1868AB-B7DB-B877-C77C-C9947C94BAFE}"/>
              </a:ext>
            </a:extLst>
          </p:cNvPr>
          <p:cNvSpPr txBox="1"/>
          <p:nvPr/>
        </p:nvSpPr>
        <p:spPr>
          <a:xfrm>
            <a:off x="316738" y="2164352"/>
            <a:ext cx="3145028" cy="163121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000" dirty="0">
                <a:solidFill>
                  <a:srgbClr val="646464"/>
                </a:solidFill>
                <a:latin typeface="AkayaKanadaka" panose="02010502080401010103" pitchFamily="2" charset="77"/>
                <a:ea typeface="Verdana" panose="020B0604030504040204" pitchFamily="34" charset="0"/>
                <a:cs typeface="AkayaKanadaka" panose="02010502080401010103" pitchFamily="2" charset="77"/>
              </a:rPr>
              <a:t>Atmen Sie vier Sekunden lang ein!</a:t>
            </a:r>
          </a:p>
          <a:p>
            <a:pPr algn="ctr"/>
            <a:r>
              <a:rPr lang="de-CH" sz="2000" dirty="0">
                <a:solidFill>
                  <a:srgbClr val="646464"/>
                </a:solidFill>
                <a:latin typeface="AkayaKanadaka" panose="02010502080401010103" pitchFamily="2" charset="77"/>
                <a:ea typeface="Verdana" panose="020B0604030504040204" pitchFamily="34" charset="0"/>
                <a:cs typeface="AkayaKanadaka" panose="02010502080401010103" pitchFamily="2" charset="77"/>
              </a:rPr>
              <a:t> Atmen Sie sechs Sekunden lang aus. Wiederholen Sie dies fünfmal.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3AB978-4154-0029-ABAE-5AE34CDA6EA2}"/>
              </a:ext>
            </a:extLst>
          </p:cNvPr>
          <p:cNvSpPr txBox="1"/>
          <p:nvPr/>
        </p:nvSpPr>
        <p:spPr>
          <a:xfrm>
            <a:off x="317500" y="4901438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 i="1">
                <a:solidFill>
                  <a:srgbClr val="8C8C8C"/>
                </a:solidFill>
                <a:latin typeface="Segoe UI" panose="020B0502040204020203" pitchFamily="34" charset="0"/>
              </a:rPr>
              <a:t>« Zur Ruhe am See führt er mich »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76AC71-86ED-300D-75C3-02C7511C757F}"/>
              </a:ext>
            </a:extLst>
          </p:cNvPr>
          <p:cNvSpPr/>
          <p:nvPr/>
        </p:nvSpPr>
        <p:spPr>
          <a:xfrm>
            <a:off x="3881628" y="101600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83649A-9BAF-3554-44C0-C3C53AD2AC2F}"/>
              </a:ext>
            </a:extLst>
          </p:cNvPr>
          <p:cNvSpPr txBox="1"/>
          <p:nvPr/>
        </p:nvSpPr>
        <p:spPr>
          <a:xfrm>
            <a:off x="4034028" y="228600"/>
            <a:ext cx="3272028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1000" b="1">
                <a:solidFill>
                  <a:srgbClr val="0069AA"/>
                </a:solidFill>
                <a:latin typeface="Segoe UI" panose="020B0502040204020203" pitchFamily="34" charset="0"/>
              </a:rPr>
              <a:t>Ruheimpuls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9464FA2-265C-4A65-17FA-2D165B107706}"/>
              </a:ext>
            </a:extLst>
          </p:cNvPr>
          <p:cNvCxnSpPr/>
          <p:nvPr/>
        </p:nvCxnSpPr>
        <p:spPr>
          <a:xfrm>
            <a:off x="4097528" y="609600"/>
            <a:ext cx="3145028" cy="0"/>
          </a:xfrm>
          <a:prstGeom prst="line">
            <a:avLst/>
          </a:prstGeom>
          <a:ln w="12700">
            <a:solidFill>
              <a:srgbClr val="0069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9A87635B-2A55-BD55-2418-2B97D74C0D33}"/>
              </a:ext>
            </a:extLst>
          </p:cNvPr>
          <p:cNvSpPr txBox="1"/>
          <p:nvPr/>
        </p:nvSpPr>
        <p:spPr>
          <a:xfrm>
            <a:off x="3995927" y="1403630"/>
            <a:ext cx="3145028" cy="83099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400" b="1" dirty="0">
                <a:solidFill>
                  <a:srgbClr val="282828"/>
                </a:solidFill>
                <a:latin typeface="AkayaKanadaka" panose="02010502080401010103" pitchFamily="2" charset="77"/>
                <a:cs typeface="AkayaKanadaka" panose="02010502080401010103" pitchFamily="2" charset="77"/>
              </a:rPr>
              <a:t>Die 30-Sekunden-Dunkelheit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AB40DA3-C8EF-B868-06A3-62338154448C}"/>
              </a:ext>
            </a:extLst>
          </p:cNvPr>
          <p:cNvSpPr txBox="1"/>
          <p:nvPr/>
        </p:nvSpPr>
        <p:spPr>
          <a:xfrm>
            <a:off x="3995927" y="2341630"/>
            <a:ext cx="3145028" cy="163121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000" dirty="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rPr>
              <a:t>Schliessen Sie die Augen und legen Sie Ihre warm geriebenen Handflächen sanft darüber. Atmen Sie dreimal tief durch.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624A6B7-7EF9-60F5-25D8-08CD42192170}"/>
              </a:ext>
            </a:extLst>
          </p:cNvPr>
          <p:cNvSpPr txBox="1"/>
          <p:nvPr/>
        </p:nvSpPr>
        <p:spPr>
          <a:xfrm>
            <a:off x="4097528" y="4901438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 i="1">
                <a:solidFill>
                  <a:srgbClr val="8C8C8C"/>
                </a:solidFill>
                <a:latin typeface="Segoe UI" panose="020B0502040204020203" pitchFamily="34" charset="0"/>
              </a:rPr>
              <a:t>« Zur Ruhe am See führt er mich »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D67CEF3-9839-58B5-9113-4E3F68DC0A38}"/>
              </a:ext>
            </a:extLst>
          </p:cNvPr>
          <p:cNvSpPr/>
          <p:nvPr/>
        </p:nvSpPr>
        <p:spPr>
          <a:xfrm>
            <a:off x="101600" y="5447538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02715D3-B6BE-40DE-6CA3-0089BBBA5130}"/>
              </a:ext>
            </a:extLst>
          </p:cNvPr>
          <p:cNvSpPr txBox="1"/>
          <p:nvPr/>
        </p:nvSpPr>
        <p:spPr>
          <a:xfrm>
            <a:off x="254000" y="5574538"/>
            <a:ext cx="3272028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1000" b="1">
                <a:solidFill>
                  <a:srgbClr val="0069AA"/>
                </a:solidFill>
                <a:latin typeface="Segoe UI" panose="020B0502040204020203" pitchFamily="34" charset="0"/>
              </a:rPr>
              <a:t>Ruheimpuls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04BC54B-3828-E4F3-7F79-285C23F909C3}"/>
              </a:ext>
            </a:extLst>
          </p:cNvPr>
          <p:cNvCxnSpPr/>
          <p:nvPr/>
        </p:nvCxnSpPr>
        <p:spPr>
          <a:xfrm>
            <a:off x="317500" y="5955538"/>
            <a:ext cx="3145028" cy="0"/>
          </a:xfrm>
          <a:prstGeom prst="line">
            <a:avLst/>
          </a:prstGeom>
          <a:ln w="12700">
            <a:solidFill>
              <a:srgbClr val="0069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9F3FB60-DFE8-EE22-C74A-4BE5A47419A7}"/>
              </a:ext>
            </a:extLst>
          </p:cNvPr>
          <p:cNvSpPr txBox="1"/>
          <p:nvPr/>
        </p:nvSpPr>
        <p:spPr>
          <a:xfrm>
            <a:off x="317119" y="6847038"/>
            <a:ext cx="3145028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400" b="1" dirty="0">
                <a:solidFill>
                  <a:srgbClr val="282828"/>
                </a:solidFill>
                <a:latin typeface="AkayaKanadaka" panose="02010502080401010103" pitchFamily="2" charset="77"/>
                <a:cs typeface="AkayaKanadaka" panose="02010502080401010103" pitchFamily="2" charset="77"/>
              </a:rPr>
              <a:t>Gedanken auf Reisen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9ADC6ED-A22E-CDEA-5070-04ADA7E3FEAD}"/>
              </a:ext>
            </a:extLst>
          </p:cNvPr>
          <p:cNvSpPr txBox="1"/>
          <p:nvPr/>
        </p:nvSpPr>
        <p:spPr>
          <a:xfrm>
            <a:off x="317119" y="7415027"/>
            <a:ext cx="3145028" cy="193899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000" dirty="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rPr>
              <a:t>Was beschäftigt Sie gerade?</a:t>
            </a:r>
          </a:p>
          <a:p>
            <a:pPr algn="ctr"/>
            <a:r>
              <a:rPr lang="de-CH" sz="2000" dirty="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rPr>
              <a:t>Schreiben Sie es auf ein Blatt Papier! </a:t>
            </a:r>
          </a:p>
          <a:p>
            <a:pPr algn="ctr"/>
            <a:r>
              <a:rPr lang="de-CH" sz="2000" dirty="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rPr>
              <a:t>Falten Sie daraus ein Schiff!</a:t>
            </a:r>
          </a:p>
          <a:p>
            <a:pPr algn="ctr"/>
            <a:r>
              <a:rPr lang="de-CH" sz="2000" dirty="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rPr>
              <a:t>Setzen Sie es aufs Wasser – und lassen Sie los.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3E14B97-E5DE-12C9-4D54-FD0A3D6F235F}"/>
              </a:ext>
            </a:extLst>
          </p:cNvPr>
          <p:cNvSpPr txBox="1"/>
          <p:nvPr/>
        </p:nvSpPr>
        <p:spPr>
          <a:xfrm>
            <a:off x="317500" y="10247376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 i="1">
                <a:solidFill>
                  <a:srgbClr val="8C8C8C"/>
                </a:solidFill>
                <a:latin typeface="Segoe UI" panose="020B0502040204020203" pitchFamily="34" charset="0"/>
              </a:rPr>
              <a:t>« Zur Ruhe am See führt er mich »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199C64F-0642-89C1-0CD1-5971E0CC5AFD}"/>
              </a:ext>
            </a:extLst>
          </p:cNvPr>
          <p:cNvSpPr/>
          <p:nvPr/>
        </p:nvSpPr>
        <p:spPr>
          <a:xfrm>
            <a:off x="3881628" y="5447538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03247B4-D45D-17A4-2660-FE0B18E2A51D}"/>
              </a:ext>
            </a:extLst>
          </p:cNvPr>
          <p:cNvSpPr txBox="1"/>
          <p:nvPr/>
        </p:nvSpPr>
        <p:spPr>
          <a:xfrm>
            <a:off x="4034028" y="5574538"/>
            <a:ext cx="3272028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1000" b="1">
                <a:solidFill>
                  <a:srgbClr val="0069AA"/>
                </a:solidFill>
                <a:latin typeface="Segoe UI" panose="020B0502040204020203" pitchFamily="34" charset="0"/>
              </a:rPr>
              <a:t>Ruheimpuls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CD4E05A-8281-1C4A-E924-84CC5A9C9BB1}"/>
              </a:ext>
            </a:extLst>
          </p:cNvPr>
          <p:cNvCxnSpPr/>
          <p:nvPr/>
        </p:nvCxnSpPr>
        <p:spPr>
          <a:xfrm>
            <a:off x="4097528" y="5955538"/>
            <a:ext cx="3145028" cy="0"/>
          </a:xfrm>
          <a:prstGeom prst="line">
            <a:avLst/>
          </a:prstGeom>
          <a:ln w="12700">
            <a:solidFill>
              <a:srgbClr val="0069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A7A5DA24-568D-04F0-8743-644A26ABDE4C}"/>
              </a:ext>
            </a:extLst>
          </p:cNvPr>
          <p:cNvSpPr txBox="1"/>
          <p:nvPr/>
        </p:nvSpPr>
        <p:spPr>
          <a:xfrm>
            <a:off x="4097147" y="6857218"/>
            <a:ext cx="3145028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400" b="1" dirty="0">
                <a:solidFill>
                  <a:srgbClr val="282828"/>
                </a:solidFill>
                <a:latin typeface="AkayaKanadaka" panose="02010502080401010103" pitchFamily="2" charset="77"/>
                <a:cs typeface="AkayaKanadaka" panose="02010502080401010103" pitchFamily="2" charset="77"/>
              </a:rPr>
              <a:t>Kaltes Wasser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DBF9157-99B8-7510-9CC6-9BB6FAA54053}"/>
              </a:ext>
            </a:extLst>
          </p:cNvPr>
          <p:cNvSpPr txBox="1"/>
          <p:nvPr/>
        </p:nvSpPr>
        <p:spPr>
          <a:xfrm>
            <a:off x="4097147" y="7415027"/>
            <a:ext cx="3145028" cy="193899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000" dirty="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rPr>
              <a:t>Lassen Sie für 60 Sekunden kaltes Wasser über die Innenseiten Ihrer Handgelenke laufen. Spüren Sie, wie Ihr Körper zur Ruhe kommt</a:t>
            </a:r>
            <a:r>
              <a:rPr lang="de-CH" sz="1100" dirty="0">
                <a:solidFill>
                  <a:srgbClr val="646464"/>
                </a:solidFill>
                <a:latin typeface="Segoe UI" panose="020B0502040204020203" pitchFamily="34" charset="0"/>
              </a:rPr>
              <a:t>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4FC7AA9-97E3-129D-E632-55997F2B4240}"/>
              </a:ext>
            </a:extLst>
          </p:cNvPr>
          <p:cNvSpPr txBox="1"/>
          <p:nvPr/>
        </p:nvSpPr>
        <p:spPr>
          <a:xfrm>
            <a:off x="4097528" y="10247376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 i="1">
                <a:solidFill>
                  <a:srgbClr val="8C8C8C"/>
                </a:solidFill>
                <a:latin typeface="Segoe UI" panose="020B0502040204020203" pitchFamily="34" charset="0"/>
              </a:rPr>
              <a:t>« Zur Ruhe am See führt er mich »</a:t>
            </a:r>
          </a:p>
        </p:txBody>
      </p:sp>
    </p:spTree>
    <p:extLst>
      <p:ext uri="{BB962C8B-B14F-4D97-AF65-F5344CB8AC3E}">
        <p14:creationId xmlns:p14="http://schemas.microsoft.com/office/powerpoint/2010/main" val="10332083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58617-A4D2-B93F-7A8C-E398E1AE22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4ECEF92-FE98-E751-54C6-40772BC75A04}"/>
              </a:ext>
            </a:extLst>
          </p:cNvPr>
          <p:cNvCxnSpPr/>
          <p:nvPr/>
        </p:nvCxnSpPr>
        <p:spPr>
          <a:xfrm>
            <a:off x="3780028" y="0"/>
            <a:ext cx="0" cy="10692003"/>
          </a:xfrm>
          <a:prstGeom prst="line">
            <a:avLst/>
          </a:prstGeom>
          <a:ln w="6350">
            <a:solidFill>
              <a:srgbClr val="CCCC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972D241-5EDA-A174-D58C-9F331D5E51C5}"/>
              </a:ext>
            </a:extLst>
          </p:cNvPr>
          <p:cNvCxnSpPr/>
          <p:nvPr/>
        </p:nvCxnSpPr>
        <p:spPr>
          <a:xfrm>
            <a:off x="0" y="5345938"/>
            <a:ext cx="7560056" cy="0"/>
          </a:xfrm>
          <a:prstGeom prst="line">
            <a:avLst/>
          </a:prstGeom>
          <a:ln w="6350">
            <a:solidFill>
              <a:srgbClr val="CCCC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9C85EC4E-D434-B989-8638-7D422F007294}"/>
              </a:ext>
            </a:extLst>
          </p:cNvPr>
          <p:cNvSpPr/>
          <p:nvPr/>
        </p:nvSpPr>
        <p:spPr>
          <a:xfrm>
            <a:off x="3881628" y="101600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16CBE1-8970-7AC1-54AC-C0EA5DB63F9E}"/>
              </a:ext>
            </a:extLst>
          </p:cNvPr>
          <p:cNvSpPr txBox="1"/>
          <p:nvPr/>
        </p:nvSpPr>
        <p:spPr>
          <a:xfrm>
            <a:off x="4097528" y="4901438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>
                <a:solidFill>
                  <a:srgbClr val="8C8C8C"/>
                </a:solidFill>
                <a:latin typeface="Segoe UI" panose="020B0502040204020203" pitchFamily="34" charset="0"/>
              </a:rPr>
              <a:t>Dorf Platz Fäscht 2026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A1858A-0F35-E9EE-6D75-447A8699D5E6}"/>
              </a:ext>
            </a:extLst>
          </p:cNvPr>
          <p:cNvSpPr/>
          <p:nvPr/>
        </p:nvSpPr>
        <p:spPr>
          <a:xfrm>
            <a:off x="101600" y="101600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DF3390A-AD24-3153-B8E6-B7CE8C943425}"/>
              </a:ext>
            </a:extLst>
          </p:cNvPr>
          <p:cNvSpPr txBox="1"/>
          <p:nvPr/>
        </p:nvSpPr>
        <p:spPr>
          <a:xfrm>
            <a:off x="317500" y="4901438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>
                <a:solidFill>
                  <a:srgbClr val="8C8C8C"/>
                </a:solidFill>
                <a:latin typeface="Segoe UI" panose="020B0502040204020203" pitchFamily="34" charset="0"/>
              </a:rPr>
              <a:t>Dorf Platz Fäscht 2026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128A21C-5E54-215E-1D8A-05829A77F1FB}"/>
              </a:ext>
            </a:extLst>
          </p:cNvPr>
          <p:cNvSpPr/>
          <p:nvPr/>
        </p:nvSpPr>
        <p:spPr>
          <a:xfrm>
            <a:off x="3881628" y="5447538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B165330-F593-B620-29B7-4749C9A2321C}"/>
              </a:ext>
            </a:extLst>
          </p:cNvPr>
          <p:cNvSpPr txBox="1"/>
          <p:nvPr/>
        </p:nvSpPr>
        <p:spPr>
          <a:xfrm>
            <a:off x="4097528" y="10247376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>
                <a:solidFill>
                  <a:srgbClr val="8C8C8C"/>
                </a:solidFill>
                <a:latin typeface="Segoe UI" panose="020B0502040204020203" pitchFamily="34" charset="0"/>
              </a:rPr>
              <a:t>Dorf Platz Fäscht 2026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A0A8C8E-B170-6478-B56C-9EEEAF8011F7}"/>
              </a:ext>
            </a:extLst>
          </p:cNvPr>
          <p:cNvSpPr/>
          <p:nvPr/>
        </p:nvSpPr>
        <p:spPr>
          <a:xfrm>
            <a:off x="101600" y="5447538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D723234-1589-E7CC-B088-1A6398975F9C}"/>
              </a:ext>
            </a:extLst>
          </p:cNvPr>
          <p:cNvSpPr txBox="1"/>
          <p:nvPr/>
        </p:nvSpPr>
        <p:spPr>
          <a:xfrm>
            <a:off x="317500" y="10247376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>
                <a:solidFill>
                  <a:srgbClr val="8C8C8C"/>
                </a:solidFill>
                <a:latin typeface="Segoe UI" panose="020B0502040204020203" pitchFamily="34" charset="0"/>
              </a:rPr>
              <a:t>Dorf Platz Fäscht 2026</a:t>
            </a:r>
          </a:p>
        </p:txBody>
      </p: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16D624A8-E9E8-2641-888B-EB2842AF05EE}"/>
              </a:ext>
            </a:extLst>
          </p:cNvPr>
          <p:cNvGrpSpPr/>
          <p:nvPr/>
        </p:nvGrpSpPr>
        <p:grpSpPr>
          <a:xfrm>
            <a:off x="414020" y="1350772"/>
            <a:ext cx="6726428" cy="7888732"/>
            <a:chOff x="414020" y="1350772"/>
            <a:chExt cx="6726428" cy="7888732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1327118A-F852-A57D-405E-D20B8F844CBF}"/>
                </a:ext>
              </a:extLst>
            </p:cNvPr>
            <p:cNvGrpSpPr/>
            <p:nvPr/>
          </p:nvGrpSpPr>
          <p:grpSpPr>
            <a:xfrm>
              <a:off x="4092448" y="1350772"/>
              <a:ext cx="3048000" cy="2927350"/>
              <a:chOff x="317500" y="1270000"/>
              <a:chExt cx="3048000" cy="2927350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CD0BB08D-3643-5125-5B90-A2409422DF08}"/>
                  </a:ext>
                </a:extLst>
              </p:cNvPr>
              <p:cNvPicPr>
                <a:picLocks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500" y="1270000"/>
                <a:ext cx="3048000" cy="1968500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F684ECD0-8EF9-B1E3-F512-DFE81B0670FD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749" y="3625850"/>
                <a:ext cx="2609850" cy="571500"/>
              </a:xfrm>
              <a:prstGeom prst="rect">
                <a:avLst/>
              </a:prstGeom>
            </p:spPr>
          </p:pic>
        </p:grpSp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550300E3-E0A8-3048-84D5-3CF9DC4BB0E5}"/>
                </a:ext>
              </a:extLst>
            </p:cNvPr>
            <p:cNvGrpSpPr/>
            <p:nvPr/>
          </p:nvGrpSpPr>
          <p:grpSpPr>
            <a:xfrm>
              <a:off x="414020" y="1350772"/>
              <a:ext cx="3048000" cy="2927350"/>
              <a:chOff x="317500" y="1270000"/>
              <a:chExt cx="3048000" cy="2927350"/>
            </a:xfrm>
          </p:grpSpPr>
          <p:pic>
            <p:nvPicPr>
              <p:cNvPr id="11" name="Picture 11">
                <a:extLst>
                  <a:ext uri="{FF2B5EF4-FFF2-40B4-BE49-F238E27FC236}">
                    <a16:creationId xmlns:a16="http://schemas.microsoft.com/office/drawing/2014/main" id="{AD1C85BF-38B6-3AA0-18B2-FEF09B1860F8}"/>
                  </a:ext>
                </a:extLst>
              </p:cNvPr>
              <p:cNvPicPr>
                <a:picLocks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500" y="1270000"/>
                <a:ext cx="3048000" cy="1968500"/>
              </a:xfrm>
              <a:prstGeom prst="rect">
                <a:avLst/>
              </a:prstGeom>
            </p:spPr>
          </p:pic>
          <p:pic>
            <p:nvPicPr>
              <p:cNvPr id="13" name="Picture 13">
                <a:extLst>
                  <a:ext uri="{FF2B5EF4-FFF2-40B4-BE49-F238E27FC236}">
                    <a16:creationId xmlns:a16="http://schemas.microsoft.com/office/drawing/2014/main" id="{36A2430C-BFF2-6E79-643C-22777FAA5B4C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749" y="3625850"/>
                <a:ext cx="2609850" cy="571500"/>
              </a:xfrm>
              <a:prstGeom prst="rect">
                <a:avLst/>
              </a:prstGeom>
            </p:spPr>
          </p:pic>
        </p:grpSp>
        <p:grpSp>
          <p:nvGrpSpPr>
            <p:cNvPr id="17" name="Gruppieren 16">
              <a:extLst>
                <a:ext uri="{FF2B5EF4-FFF2-40B4-BE49-F238E27FC236}">
                  <a16:creationId xmlns:a16="http://schemas.microsoft.com/office/drawing/2014/main" id="{33FD3BF0-829E-0057-BE08-DD552128290E}"/>
                </a:ext>
              </a:extLst>
            </p:cNvPr>
            <p:cNvGrpSpPr/>
            <p:nvPr/>
          </p:nvGrpSpPr>
          <p:grpSpPr>
            <a:xfrm>
              <a:off x="4092448" y="6312154"/>
              <a:ext cx="3048000" cy="2927350"/>
              <a:chOff x="317500" y="1270000"/>
              <a:chExt cx="3048000" cy="2927350"/>
            </a:xfrm>
          </p:grpSpPr>
          <p:pic>
            <p:nvPicPr>
              <p:cNvPr id="19" name="Picture 11">
                <a:extLst>
                  <a:ext uri="{FF2B5EF4-FFF2-40B4-BE49-F238E27FC236}">
                    <a16:creationId xmlns:a16="http://schemas.microsoft.com/office/drawing/2014/main" id="{6B1CEC32-A6C3-EBE1-9F59-A2D2A4A0B0A8}"/>
                  </a:ext>
                </a:extLst>
              </p:cNvPr>
              <p:cNvPicPr>
                <a:picLocks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500" y="1270000"/>
                <a:ext cx="3048000" cy="1968500"/>
              </a:xfrm>
              <a:prstGeom prst="rect">
                <a:avLst/>
              </a:prstGeom>
            </p:spPr>
          </p:pic>
          <p:pic>
            <p:nvPicPr>
              <p:cNvPr id="23" name="Picture 13">
                <a:extLst>
                  <a:ext uri="{FF2B5EF4-FFF2-40B4-BE49-F238E27FC236}">
                    <a16:creationId xmlns:a16="http://schemas.microsoft.com/office/drawing/2014/main" id="{4EC7A14B-5EE6-3C2E-DFD3-D104E2DD6975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749" y="3625850"/>
                <a:ext cx="2609850" cy="571500"/>
              </a:xfrm>
              <a:prstGeom prst="rect">
                <a:avLst/>
              </a:prstGeom>
            </p:spPr>
          </p:pic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CB3F8AFE-7736-90C2-97FC-6A56B80C2936}"/>
                </a:ext>
              </a:extLst>
            </p:cNvPr>
            <p:cNvGrpSpPr/>
            <p:nvPr/>
          </p:nvGrpSpPr>
          <p:grpSpPr>
            <a:xfrm>
              <a:off x="414020" y="6312154"/>
              <a:ext cx="3048000" cy="2927350"/>
              <a:chOff x="317500" y="1270000"/>
              <a:chExt cx="3048000" cy="2927350"/>
            </a:xfrm>
          </p:grpSpPr>
          <p:pic>
            <p:nvPicPr>
              <p:cNvPr id="28" name="Picture 11">
                <a:extLst>
                  <a:ext uri="{FF2B5EF4-FFF2-40B4-BE49-F238E27FC236}">
                    <a16:creationId xmlns:a16="http://schemas.microsoft.com/office/drawing/2014/main" id="{64336DA2-0653-71A3-3EE7-0204A5DD6D7B}"/>
                  </a:ext>
                </a:extLst>
              </p:cNvPr>
              <p:cNvPicPr>
                <a:picLocks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500" y="1270000"/>
                <a:ext cx="3048000" cy="1968500"/>
              </a:xfrm>
              <a:prstGeom prst="rect">
                <a:avLst/>
              </a:prstGeom>
            </p:spPr>
          </p:pic>
          <p:pic>
            <p:nvPicPr>
              <p:cNvPr id="29" name="Picture 13">
                <a:extLst>
                  <a:ext uri="{FF2B5EF4-FFF2-40B4-BE49-F238E27FC236}">
                    <a16:creationId xmlns:a16="http://schemas.microsoft.com/office/drawing/2014/main" id="{ADF20A00-5424-DCA1-7DB9-096C8BB69AED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749" y="3625850"/>
                <a:ext cx="2609850" cy="5715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1628252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CF9CC0E-DD2E-4682-4E8A-A83D56C6E4B6}"/>
              </a:ext>
            </a:extLst>
          </p:cNvPr>
          <p:cNvCxnSpPr/>
          <p:nvPr/>
        </p:nvCxnSpPr>
        <p:spPr>
          <a:xfrm>
            <a:off x="3780028" y="0"/>
            <a:ext cx="0" cy="10692003"/>
          </a:xfrm>
          <a:prstGeom prst="line">
            <a:avLst/>
          </a:prstGeom>
          <a:ln w="6350">
            <a:solidFill>
              <a:srgbClr val="CCCC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DF30B06-2830-5D4B-1886-34E246938BD3}"/>
              </a:ext>
            </a:extLst>
          </p:cNvPr>
          <p:cNvCxnSpPr/>
          <p:nvPr/>
        </p:nvCxnSpPr>
        <p:spPr>
          <a:xfrm>
            <a:off x="0" y="5345938"/>
            <a:ext cx="7560056" cy="0"/>
          </a:xfrm>
          <a:prstGeom prst="line">
            <a:avLst/>
          </a:prstGeom>
          <a:ln w="6350">
            <a:solidFill>
              <a:srgbClr val="CCCC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0320846C-E210-4D46-9BFE-5C4402040221}"/>
              </a:ext>
            </a:extLst>
          </p:cNvPr>
          <p:cNvSpPr/>
          <p:nvPr/>
        </p:nvSpPr>
        <p:spPr>
          <a:xfrm>
            <a:off x="101600" y="101600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834790-7DB5-7442-CD5D-2604E33A7AC6}"/>
              </a:ext>
            </a:extLst>
          </p:cNvPr>
          <p:cNvSpPr txBox="1"/>
          <p:nvPr/>
        </p:nvSpPr>
        <p:spPr>
          <a:xfrm>
            <a:off x="254000" y="228600"/>
            <a:ext cx="3272028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1000" b="1" dirty="0">
                <a:solidFill>
                  <a:srgbClr val="0069AA"/>
                </a:solidFill>
                <a:latin typeface="Segoe UI" panose="020B0502040204020203" pitchFamily="34" charset="0"/>
              </a:rPr>
              <a:t>Gesprächsimpuls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255EEF7-003A-17D8-D576-1FCE7F445BA9}"/>
              </a:ext>
            </a:extLst>
          </p:cNvPr>
          <p:cNvCxnSpPr/>
          <p:nvPr/>
        </p:nvCxnSpPr>
        <p:spPr>
          <a:xfrm>
            <a:off x="317500" y="609600"/>
            <a:ext cx="3145028" cy="0"/>
          </a:xfrm>
          <a:prstGeom prst="line">
            <a:avLst/>
          </a:prstGeom>
          <a:ln w="12700">
            <a:solidFill>
              <a:srgbClr val="0069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EF84EFB-469C-B4C5-34C6-A8E330C9239F}"/>
              </a:ext>
            </a:extLst>
          </p:cNvPr>
          <p:cNvSpPr txBox="1"/>
          <p:nvPr/>
        </p:nvSpPr>
        <p:spPr>
          <a:xfrm>
            <a:off x="317500" y="762000"/>
            <a:ext cx="3145028" cy="29238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endParaRPr lang="de-CH" sz="1300" b="1" dirty="0">
              <a:solidFill>
                <a:srgbClr val="282828"/>
              </a:solidFill>
              <a:latin typeface="Segoe UI" panose="020B050204020402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760BB8-9B35-C92B-147C-313A26528C69}"/>
              </a:ext>
            </a:extLst>
          </p:cNvPr>
          <p:cNvSpPr txBox="1"/>
          <p:nvPr/>
        </p:nvSpPr>
        <p:spPr>
          <a:xfrm>
            <a:off x="317119" y="2782939"/>
            <a:ext cx="3145028" cy="70788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000" dirty="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rPr>
              <a:t>Wo in Meilen finden Sie Ihren Ort der Stille?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FE6EB4-5EB1-3257-2442-8624F5D2C70E}"/>
              </a:ext>
            </a:extLst>
          </p:cNvPr>
          <p:cNvSpPr txBox="1"/>
          <p:nvPr/>
        </p:nvSpPr>
        <p:spPr>
          <a:xfrm>
            <a:off x="317500" y="4901438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 i="1">
                <a:solidFill>
                  <a:srgbClr val="8C8C8C"/>
                </a:solidFill>
                <a:latin typeface="Segoe UI" panose="020B0502040204020203" pitchFamily="34" charset="0"/>
              </a:rPr>
              <a:t>« Zur Ruhe am See führt er mich »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F7658C-B42B-7A87-FAA9-E387256DAED5}"/>
              </a:ext>
            </a:extLst>
          </p:cNvPr>
          <p:cNvSpPr/>
          <p:nvPr/>
        </p:nvSpPr>
        <p:spPr>
          <a:xfrm>
            <a:off x="3881628" y="101600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AE43C1-7FB9-4265-D82B-59C2E8A45289}"/>
              </a:ext>
            </a:extLst>
          </p:cNvPr>
          <p:cNvSpPr txBox="1"/>
          <p:nvPr/>
        </p:nvSpPr>
        <p:spPr>
          <a:xfrm>
            <a:off x="4034028" y="228600"/>
            <a:ext cx="3272028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1000" b="1" dirty="0">
                <a:solidFill>
                  <a:srgbClr val="0069AA"/>
                </a:solidFill>
                <a:latin typeface="Segoe UI" panose="020B0502040204020203" pitchFamily="34" charset="0"/>
              </a:rPr>
              <a:t>Gesprächsimpuls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6B85CC4-E102-5703-64D2-0FD5EF75C4EE}"/>
              </a:ext>
            </a:extLst>
          </p:cNvPr>
          <p:cNvCxnSpPr/>
          <p:nvPr/>
        </p:nvCxnSpPr>
        <p:spPr>
          <a:xfrm>
            <a:off x="4097528" y="609600"/>
            <a:ext cx="3145028" cy="0"/>
          </a:xfrm>
          <a:prstGeom prst="line">
            <a:avLst/>
          </a:prstGeom>
          <a:ln w="12700">
            <a:solidFill>
              <a:srgbClr val="0069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E8A1DFD-5BCE-2EDE-9421-3405D15AB494}"/>
              </a:ext>
            </a:extLst>
          </p:cNvPr>
          <p:cNvSpPr txBox="1"/>
          <p:nvPr/>
        </p:nvSpPr>
        <p:spPr>
          <a:xfrm>
            <a:off x="4097147" y="2672969"/>
            <a:ext cx="3145028" cy="101566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000" dirty="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rPr>
              <a:t>Welcher Mensch in Ihrem Leben schenkt Ihnen Ruhe – und warum?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48E9DDF-0C74-A69A-D9C2-F99F8607E2EF}"/>
              </a:ext>
            </a:extLst>
          </p:cNvPr>
          <p:cNvSpPr txBox="1"/>
          <p:nvPr/>
        </p:nvSpPr>
        <p:spPr>
          <a:xfrm>
            <a:off x="4097528" y="4901438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 i="1">
                <a:solidFill>
                  <a:srgbClr val="8C8C8C"/>
                </a:solidFill>
                <a:latin typeface="Segoe UI" panose="020B0502040204020203" pitchFamily="34" charset="0"/>
              </a:rPr>
              <a:t>« Zur Ruhe am See führt er mich »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9C611FF-E7C4-07BF-9923-1AC807892EF7}"/>
              </a:ext>
            </a:extLst>
          </p:cNvPr>
          <p:cNvSpPr/>
          <p:nvPr/>
        </p:nvSpPr>
        <p:spPr>
          <a:xfrm>
            <a:off x="101600" y="5447538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D1A16C1-20C8-C65D-1DD6-FD3FF50C459C}"/>
              </a:ext>
            </a:extLst>
          </p:cNvPr>
          <p:cNvSpPr txBox="1"/>
          <p:nvPr/>
        </p:nvSpPr>
        <p:spPr>
          <a:xfrm>
            <a:off x="254000" y="5574538"/>
            <a:ext cx="3272028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1000" b="1" dirty="0">
                <a:solidFill>
                  <a:srgbClr val="0069AA"/>
                </a:solidFill>
                <a:latin typeface="Segoe UI" panose="020B0502040204020203" pitchFamily="34" charset="0"/>
              </a:rPr>
              <a:t>Gesprächsimpuls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5746105-5BE8-5379-65F8-5F519C9C6E3D}"/>
              </a:ext>
            </a:extLst>
          </p:cNvPr>
          <p:cNvCxnSpPr/>
          <p:nvPr/>
        </p:nvCxnSpPr>
        <p:spPr>
          <a:xfrm>
            <a:off x="317500" y="5955538"/>
            <a:ext cx="3145028" cy="0"/>
          </a:xfrm>
          <a:prstGeom prst="line">
            <a:avLst/>
          </a:prstGeom>
          <a:ln w="12700">
            <a:solidFill>
              <a:srgbClr val="0069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7345AB83-8336-0843-54AF-E6E13F40DD5A}"/>
              </a:ext>
            </a:extLst>
          </p:cNvPr>
          <p:cNvSpPr txBox="1"/>
          <p:nvPr/>
        </p:nvSpPr>
        <p:spPr>
          <a:xfrm>
            <a:off x="317119" y="1879837"/>
            <a:ext cx="3145028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400" b="1" dirty="0">
                <a:solidFill>
                  <a:srgbClr val="282828"/>
                </a:solidFill>
                <a:latin typeface="AkayaKanadaka" panose="02010502080401010103" pitchFamily="2" charset="77"/>
                <a:cs typeface="AkayaKanadaka" panose="02010502080401010103" pitchFamily="2" charset="77"/>
              </a:rPr>
              <a:t>Ort der Stille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8885FCE-8708-E448-1FCF-D17AD51E0746}"/>
              </a:ext>
            </a:extLst>
          </p:cNvPr>
          <p:cNvSpPr txBox="1"/>
          <p:nvPr/>
        </p:nvSpPr>
        <p:spPr>
          <a:xfrm>
            <a:off x="254000" y="7821100"/>
            <a:ext cx="3145028" cy="101566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de-DE"/>
            </a:defPPr>
            <a:lvl1pPr algn="ctr">
              <a:defRPr sz="200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defRPr>
            </a:lvl1pPr>
          </a:lstStyle>
          <a:p>
            <a:r>
              <a:rPr lang="de-CH" dirty="0"/>
              <a:t>Was verändert sich in Ihrem Gesicht, wenn Sie am Wasser sitzen? 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1343BDB-9C8C-E4B3-1CF7-71D91CE204C6}"/>
              </a:ext>
            </a:extLst>
          </p:cNvPr>
          <p:cNvSpPr txBox="1"/>
          <p:nvPr/>
        </p:nvSpPr>
        <p:spPr>
          <a:xfrm>
            <a:off x="317500" y="10247376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 i="1">
                <a:solidFill>
                  <a:srgbClr val="8C8C8C"/>
                </a:solidFill>
                <a:latin typeface="Segoe UI" panose="020B0502040204020203" pitchFamily="34" charset="0"/>
              </a:rPr>
              <a:t>« Zur Ruhe am See führt er mich »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EFEA831-204A-BA8E-3ADF-39F29E8658D6}"/>
              </a:ext>
            </a:extLst>
          </p:cNvPr>
          <p:cNvSpPr/>
          <p:nvPr/>
        </p:nvSpPr>
        <p:spPr>
          <a:xfrm>
            <a:off x="3881628" y="5447538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2645AB8-C672-D789-A4D7-2C2A37F5D08E}"/>
              </a:ext>
            </a:extLst>
          </p:cNvPr>
          <p:cNvSpPr txBox="1"/>
          <p:nvPr/>
        </p:nvSpPr>
        <p:spPr>
          <a:xfrm>
            <a:off x="4034028" y="5574538"/>
            <a:ext cx="3272028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1000" b="1" dirty="0">
                <a:solidFill>
                  <a:srgbClr val="0069AA"/>
                </a:solidFill>
                <a:latin typeface="Segoe UI" panose="020B0502040204020203" pitchFamily="34" charset="0"/>
              </a:rPr>
              <a:t>Gesprächsimpuls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A272FD4-B141-5CD0-B706-C48A8CE5DAD9}"/>
              </a:ext>
            </a:extLst>
          </p:cNvPr>
          <p:cNvCxnSpPr/>
          <p:nvPr/>
        </p:nvCxnSpPr>
        <p:spPr>
          <a:xfrm>
            <a:off x="4097528" y="5955538"/>
            <a:ext cx="3145028" cy="0"/>
          </a:xfrm>
          <a:prstGeom prst="line">
            <a:avLst/>
          </a:prstGeom>
          <a:ln w="12700">
            <a:solidFill>
              <a:srgbClr val="0069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4BEE05DF-EFAF-DDCB-9DCA-6B573311DEEE}"/>
              </a:ext>
            </a:extLst>
          </p:cNvPr>
          <p:cNvSpPr txBox="1"/>
          <p:nvPr/>
        </p:nvSpPr>
        <p:spPr>
          <a:xfrm>
            <a:off x="4097147" y="7016234"/>
            <a:ext cx="3145028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400" b="1" dirty="0">
                <a:solidFill>
                  <a:srgbClr val="282828"/>
                </a:solidFill>
                <a:latin typeface="AkayaKanadaka" panose="02010502080401010103" pitchFamily="2" charset="77"/>
                <a:cs typeface="AkayaKanadaka" panose="02010502080401010103" pitchFamily="2" charset="77"/>
              </a:rPr>
              <a:t>Blick auf den See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64E3225-49C2-0392-DC80-9AB2F5EC3696}"/>
              </a:ext>
            </a:extLst>
          </p:cNvPr>
          <p:cNvSpPr txBox="1"/>
          <p:nvPr/>
        </p:nvSpPr>
        <p:spPr>
          <a:xfrm>
            <a:off x="4034028" y="7965488"/>
            <a:ext cx="3145028" cy="70788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de-DE"/>
            </a:defPPr>
            <a:lvl1pPr algn="ctr">
              <a:defRPr sz="200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defRPr>
            </a:lvl1pPr>
          </a:lstStyle>
          <a:p>
            <a:r>
              <a:rPr lang="de-CH" dirty="0"/>
              <a:t>Wie schaut jemand, der gerade auf den See blickt?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0EFD26C-5493-7EB8-FC8A-ED21E2C80DA2}"/>
              </a:ext>
            </a:extLst>
          </p:cNvPr>
          <p:cNvSpPr txBox="1"/>
          <p:nvPr/>
        </p:nvSpPr>
        <p:spPr>
          <a:xfrm>
            <a:off x="4097528" y="10247376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 i="1">
                <a:solidFill>
                  <a:srgbClr val="8C8C8C"/>
                </a:solidFill>
                <a:latin typeface="Segoe UI" panose="020B0502040204020203" pitchFamily="34" charset="0"/>
              </a:rPr>
              <a:t>« Zur Ruhe am See führt er mich »</a:t>
            </a:r>
          </a:p>
        </p:txBody>
      </p:sp>
      <p:sp>
        <p:nvSpPr>
          <p:cNvPr id="28" name="TextBox 18">
            <a:extLst>
              <a:ext uri="{FF2B5EF4-FFF2-40B4-BE49-F238E27FC236}">
                <a16:creationId xmlns:a16="http://schemas.microsoft.com/office/drawing/2014/main" id="{EBD1E250-D5DC-2BB0-6F62-F68D3D747331}"/>
              </a:ext>
            </a:extLst>
          </p:cNvPr>
          <p:cNvSpPr txBox="1"/>
          <p:nvPr/>
        </p:nvSpPr>
        <p:spPr>
          <a:xfrm>
            <a:off x="317119" y="6937030"/>
            <a:ext cx="3145028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400" b="1" dirty="0">
                <a:solidFill>
                  <a:srgbClr val="282828"/>
                </a:solidFill>
                <a:latin typeface="AkayaKanadaka" panose="02010502080401010103" pitchFamily="2" charset="77"/>
                <a:cs typeface="AkayaKanadaka" panose="02010502080401010103" pitchFamily="2" charset="77"/>
              </a:rPr>
              <a:t>Am Wasser</a:t>
            </a:r>
          </a:p>
        </p:txBody>
      </p:sp>
      <p:sp>
        <p:nvSpPr>
          <p:cNvPr id="29" name="TextBox 18">
            <a:extLst>
              <a:ext uri="{FF2B5EF4-FFF2-40B4-BE49-F238E27FC236}">
                <a16:creationId xmlns:a16="http://schemas.microsoft.com/office/drawing/2014/main" id="{020E6385-F4C5-9EB9-EB5B-7141E2BAA35A}"/>
              </a:ext>
            </a:extLst>
          </p:cNvPr>
          <p:cNvSpPr txBox="1"/>
          <p:nvPr/>
        </p:nvSpPr>
        <p:spPr>
          <a:xfrm>
            <a:off x="4097147" y="1809707"/>
            <a:ext cx="3145028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400" b="1" dirty="0">
                <a:solidFill>
                  <a:srgbClr val="282828"/>
                </a:solidFill>
                <a:latin typeface="AkayaKanadaka" panose="02010502080401010103" pitchFamily="2" charset="77"/>
                <a:cs typeface="AkayaKanadaka" panose="02010502080401010103" pitchFamily="2" charset="77"/>
              </a:rPr>
              <a:t>Lieblingsmensch</a:t>
            </a:r>
          </a:p>
        </p:txBody>
      </p:sp>
    </p:spTree>
    <p:extLst>
      <p:ext uri="{BB962C8B-B14F-4D97-AF65-F5344CB8AC3E}">
        <p14:creationId xmlns:p14="http://schemas.microsoft.com/office/powerpoint/2010/main" val="16145470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4BC46-650F-E36F-5A4F-334D8F1F82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5394695F-198C-18EB-432B-880BA92E382A}"/>
              </a:ext>
            </a:extLst>
          </p:cNvPr>
          <p:cNvCxnSpPr/>
          <p:nvPr/>
        </p:nvCxnSpPr>
        <p:spPr>
          <a:xfrm>
            <a:off x="3780028" y="0"/>
            <a:ext cx="0" cy="10692003"/>
          </a:xfrm>
          <a:prstGeom prst="line">
            <a:avLst/>
          </a:prstGeom>
          <a:ln w="6350">
            <a:solidFill>
              <a:srgbClr val="CCCC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06D6354-37AE-08A6-7E84-09EFDDE13198}"/>
              </a:ext>
            </a:extLst>
          </p:cNvPr>
          <p:cNvCxnSpPr/>
          <p:nvPr/>
        </p:nvCxnSpPr>
        <p:spPr>
          <a:xfrm>
            <a:off x="0" y="5345938"/>
            <a:ext cx="7560056" cy="0"/>
          </a:xfrm>
          <a:prstGeom prst="line">
            <a:avLst/>
          </a:prstGeom>
          <a:ln w="6350">
            <a:solidFill>
              <a:srgbClr val="CCCC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DBD2A487-6488-D4EF-A64C-95C2B40C913C}"/>
              </a:ext>
            </a:extLst>
          </p:cNvPr>
          <p:cNvSpPr/>
          <p:nvPr/>
        </p:nvSpPr>
        <p:spPr>
          <a:xfrm>
            <a:off x="3881628" y="101600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EDBD1B-6B61-27F6-3C59-2D1E1DF69947}"/>
              </a:ext>
            </a:extLst>
          </p:cNvPr>
          <p:cNvSpPr txBox="1"/>
          <p:nvPr/>
        </p:nvSpPr>
        <p:spPr>
          <a:xfrm>
            <a:off x="4097528" y="4901438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>
                <a:solidFill>
                  <a:srgbClr val="8C8C8C"/>
                </a:solidFill>
                <a:latin typeface="Segoe UI" panose="020B0502040204020203" pitchFamily="34" charset="0"/>
              </a:rPr>
              <a:t>Dorf Platz Fäscht 2026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F96715B-ACF1-D28E-6556-031993BD8CC0}"/>
              </a:ext>
            </a:extLst>
          </p:cNvPr>
          <p:cNvSpPr/>
          <p:nvPr/>
        </p:nvSpPr>
        <p:spPr>
          <a:xfrm>
            <a:off x="101600" y="101600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9D2695B-495D-29B7-83F4-F5A66898E6CF}"/>
              </a:ext>
            </a:extLst>
          </p:cNvPr>
          <p:cNvSpPr txBox="1"/>
          <p:nvPr/>
        </p:nvSpPr>
        <p:spPr>
          <a:xfrm>
            <a:off x="317500" y="4901438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>
                <a:solidFill>
                  <a:srgbClr val="8C8C8C"/>
                </a:solidFill>
                <a:latin typeface="Segoe UI" panose="020B0502040204020203" pitchFamily="34" charset="0"/>
              </a:rPr>
              <a:t>Dorf Platz Fäscht 2026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9DC264F-4F45-F9CD-3881-633ADA8A3EDE}"/>
              </a:ext>
            </a:extLst>
          </p:cNvPr>
          <p:cNvSpPr/>
          <p:nvPr/>
        </p:nvSpPr>
        <p:spPr>
          <a:xfrm>
            <a:off x="3881628" y="5447538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85F21B9-FC34-9789-5B4A-A9F89C64A909}"/>
              </a:ext>
            </a:extLst>
          </p:cNvPr>
          <p:cNvSpPr txBox="1"/>
          <p:nvPr/>
        </p:nvSpPr>
        <p:spPr>
          <a:xfrm>
            <a:off x="4097528" y="10247376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>
                <a:solidFill>
                  <a:srgbClr val="8C8C8C"/>
                </a:solidFill>
                <a:latin typeface="Segoe UI" panose="020B0502040204020203" pitchFamily="34" charset="0"/>
              </a:rPr>
              <a:t>Dorf Platz Fäscht 2026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3743C1E-E45D-01C2-633C-EEA4058DE6AB}"/>
              </a:ext>
            </a:extLst>
          </p:cNvPr>
          <p:cNvSpPr/>
          <p:nvPr/>
        </p:nvSpPr>
        <p:spPr>
          <a:xfrm>
            <a:off x="101600" y="5447538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3B3DCAE-1DFA-11C9-BA23-5735DF689678}"/>
              </a:ext>
            </a:extLst>
          </p:cNvPr>
          <p:cNvSpPr txBox="1"/>
          <p:nvPr/>
        </p:nvSpPr>
        <p:spPr>
          <a:xfrm>
            <a:off x="317500" y="10247376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>
                <a:solidFill>
                  <a:srgbClr val="8C8C8C"/>
                </a:solidFill>
                <a:latin typeface="Segoe UI" panose="020B0502040204020203" pitchFamily="34" charset="0"/>
              </a:rPr>
              <a:t>Dorf Platz Fäscht 2026</a:t>
            </a:r>
          </a:p>
        </p:txBody>
      </p: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ABDAB058-83F8-F1C6-0681-BFF48FFF66E6}"/>
              </a:ext>
            </a:extLst>
          </p:cNvPr>
          <p:cNvGrpSpPr/>
          <p:nvPr/>
        </p:nvGrpSpPr>
        <p:grpSpPr>
          <a:xfrm>
            <a:off x="414020" y="1350772"/>
            <a:ext cx="6726428" cy="7888732"/>
            <a:chOff x="414020" y="1350772"/>
            <a:chExt cx="6726428" cy="7888732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190240F5-3332-3BD9-DB8B-2BDE4B3A9600}"/>
                </a:ext>
              </a:extLst>
            </p:cNvPr>
            <p:cNvGrpSpPr/>
            <p:nvPr/>
          </p:nvGrpSpPr>
          <p:grpSpPr>
            <a:xfrm>
              <a:off x="4092448" y="1350772"/>
              <a:ext cx="3048000" cy="2927350"/>
              <a:chOff x="317500" y="1270000"/>
              <a:chExt cx="3048000" cy="2927350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C5FE741B-3C58-64A4-0CAC-9541610E4A38}"/>
                  </a:ext>
                </a:extLst>
              </p:cNvPr>
              <p:cNvPicPr>
                <a:picLocks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500" y="1270000"/>
                <a:ext cx="3048000" cy="1968500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D1548AC6-16C8-00DC-B3FE-46C0F31E7A39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749" y="3625850"/>
                <a:ext cx="2609850" cy="571500"/>
              </a:xfrm>
              <a:prstGeom prst="rect">
                <a:avLst/>
              </a:prstGeom>
            </p:spPr>
          </p:pic>
        </p:grpSp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4FD76D5B-D443-ECF8-6BD9-3E23FA83752F}"/>
                </a:ext>
              </a:extLst>
            </p:cNvPr>
            <p:cNvGrpSpPr/>
            <p:nvPr/>
          </p:nvGrpSpPr>
          <p:grpSpPr>
            <a:xfrm>
              <a:off x="414020" y="1350772"/>
              <a:ext cx="3048000" cy="2927350"/>
              <a:chOff x="317500" y="1270000"/>
              <a:chExt cx="3048000" cy="2927350"/>
            </a:xfrm>
          </p:grpSpPr>
          <p:pic>
            <p:nvPicPr>
              <p:cNvPr id="11" name="Picture 11">
                <a:extLst>
                  <a:ext uri="{FF2B5EF4-FFF2-40B4-BE49-F238E27FC236}">
                    <a16:creationId xmlns:a16="http://schemas.microsoft.com/office/drawing/2014/main" id="{11BF1146-962D-C0A3-7BE8-EF0BBCE0FCC5}"/>
                  </a:ext>
                </a:extLst>
              </p:cNvPr>
              <p:cNvPicPr>
                <a:picLocks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500" y="1270000"/>
                <a:ext cx="3048000" cy="1968500"/>
              </a:xfrm>
              <a:prstGeom prst="rect">
                <a:avLst/>
              </a:prstGeom>
            </p:spPr>
          </p:pic>
          <p:pic>
            <p:nvPicPr>
              <p:cNvPr id="13" name="Picture 13">
                <a:extLst>
                  <a:ext uri="{FF2B5EF4-FFF2-40B4-BE49-F238E27FC236}">
                    <a16:creationId xmlns:a16="http://schemas.microsoft.com/office/drawing/2014/main" id="{73DBB1E0-7045-BD88-6C37-1025CF3C4EA0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749" y="3625850"/>
                <a:ext cx="2609850" cy="571500"/>
              </a:xfrm>
              <a:prstGeom prst="rect">
                <a:avLst/>
              </a:prstGeom>
            </p:spPr>
          </p:pic>
        </p:grpSp>
        <p:grpSp>
          <p:nvGrpSpPr>
            <p:cNvPr id="17" name="Gruppieren 16">
              <a:extLst>
                <a:ext uri="{FF2B5EF4-FFF2-40B4-BE49-F238E27FC236}">
                  <a16:creationId xmlns:a16="http://schemas.microsoft.com/office/drawing/2014/main" id="{24D37BBE-F695-FE01-E1B7-9CC125DBCE78}"/>
                </a:ext>
              </a:extLst>
            </p:cNvPr>
            <p:cNvGrpSpPr/>
            <p:nvPr/>
          </p:nvGrpSpPr>
          <p:grpSpPr>
            <a:xfrm>
              <a:off x="4092448" y="6312154"/>
              <a:ext cx="3048000" cy="2927350"/>
              <a:chOff x="317500" y="1270000"/>
              <a:chExt cx="3048000" cy="2927350"/>
            </a:xfrm>
          </p:grpSpPr>
          <p:pic>
            <p:nvPicPr>
              <p:cNvPr id="19" name="Picture 11">
                <a:extLst>
                  <a:ext uri="{FF2B5EF4-FFF2-40B4-BE49-F238E27FC236}">
                    <a16:creationId xmlns:a16="http://schemas.microsoft.com/office/drawing/2014/main" id="{53BE1682-38D3-7355-B4D6-96691953C7D9}"/>
                  </a:ext>
                </a:extLst>
              </p:cNvPr>
              <p:cNvPicPr>
                <a:picLocks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500" y="1270000"/>
                <a:ext cx="3048000" cy="1968500"/>
              </a:xfrm>
              <a:prstGeom prst="rect">
                <a:avLst/>
              </a:prstGeom>
            </p:spPr>
          </p:pic>
          <p:pic>
            <p:nvPicPr>
              <p:cNvPr id="23" name="Picture 13">
                <a:extLst>
                  <a:ext uri="{FF2B5EF4-FFF2-40B4-BE49-F238E27FC236}">
                    <a16:creationId xmlns:a16="http://schemas.microsoft.com/office/drawing/2014/main" id="{58384ACE-DA08-5006-935D-1DAD810C4370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749" y="3625850"/>
                <a:ext cx="2609850" cy="571500"/>
              </a:xfrm>
              <a:prstGeom prst="rect">
                <a:avLst/>
              </a:prstGeom>
            </p:spPr>
          </p:pic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C61D67B9-933C-32AF-1C25-B9B2316FBC56}"/>
                </a:ext>
              </a:extLst>
            </p:cNvPr>
            <p:cNvGrpSpPr/>
            <p:nvPr/>
          </p:nvGrpSpPr>
          <p:grpSpPr>
            <a:xfrm>
              <a:off x="414020" y="6312154"/>
              <a:ext cx="3048000" cy="2927350"/>
              <a:chOff x="317500" y="1270000"/>
              <a:chExt cx="3048000" cy="2927350"/>
            </a:xfrm>
          </p:grpSpPr>
          <p:pic>
            <p:nvPicPr>
              <p:cNvPr id="28" name="Picture 11">
                <a:extLst>
                  <a:ext uri="{FF2B5EF4-FFF2-40B4-BE49-F238E27FC236}">
                    <a16:creationId xmlns:a16="http://schemas.microsoft.com/office/drawing/2014/main" id="{97B8505A-E223-AE6C-E482-6FB73151592E}"/>
                  </a:ext>
                </a:extLst>
              </p:cNvPr>
              <p:cNvPicPr>
                <a:picLocks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500" y="1270000"/>
                <a:ext cx="3048000" cy="1968500"/>
              </a:xfrm>
              <a:prstGeom prst="rect">
                <a:avLst/>
              </a:prstGeom>
            </p:spPr>
          </p:pic>
          <p:pic>
            <p:nvPicPr>
              <p:cNvPr id="29" name="Picture 13">
                <a:extLst>
                  <a:ext uri="{FF2B5EF4-FFF2-40B4-BE49-F238E27FC236}">
                    <a16:creationId xmlns:a16="http://schemas.microsoft.com/office/drawing/2014/main" id="{8CA342BE-022C-5B63-F181-B8A96913027B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749" y="3625850"/>
                <a:ext cx="2609850" cy="5715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85883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7D55B1-1833-C361-0970-DCC9323C1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3FED668-1367-5D5C-F87B-89AE053FE29F}"/>
              </a:ext>
            </a:extLst>
          </p:cNvPr>
          <p:cNvCxnSpPr/>
          <p:nvPr/>
        </p:nvCxnSpPr>
        <p:spPr>
          <a:xfrm>
            <a:off x="3780028" y="0"/>
            <a:ext cx="0" cy="10692003"/>
          </a:xfrm>
          <a:prstGeom prst="line">
            <a:avLst/>
          </a:prstGeom>
          <a:ln w="6350">
            <a:solidFill>
              <a:srgbClr val="CCCC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F960217-604B-1C5D-DDE0-87E8E87DE9F7}"/>
              </a:ext>
            </a:extLst>
          </p:cNvPr>
          <p:cNvCxnSpPr/>
          <p:nvPr/>
        </p:nvCxnSpPr>
        <p:spPr>
          <a:xfrm>
            <a:off x="0" y="5345938"/>
            <a:ext cx="7560056" cy="0"/>
          </a:xfrm>
          <a:prstGeom prst="line">
            <a:avLst/>
          </a:prstGeom>
          <a:ln w="6350">
            <a:solidFill>
              <a:srgbClr val="CCCC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5B55FC42-BCEA-7908-F750-CC8EBAE6E81F}"/>
              </a:ext>
            </a:extLst>
          </p:cNvPr>
          <p:cNvSpPr/>
          <p:nvPr/>
        </p:nvSpPr>
        <p:spPr>
          <a:xfrm>
            <a:off x="101600" y="101600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BA904C-43EE-6162-8754-CF8FB7962F82}"/>
              </a:ext>
            </a:extLst>
          </p:cNvPr>
          <p:cNvSpPr txBox="1"/>
          <p:nvPr/>
        </p:nvSpPr>
        <p:spPr>
          <a:xfrm>
            <a:off x="254000" y="228600"/>
            <a:ext cx="3272028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1000" b="1" dirty="0">
                <a:solidFill>
                  <a:srgbClr val="0069AA"/>
                </a:solidFill>
                <a:latin typeface="Segoe UI" panose="020B0502040204020203" pitchFamily="34" charset="0"/>
              </a:rPr>
              <a:t>Gesprächsimpuls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883C634-70B0-D399-3954-C48E2DD9EF0F}"/>
              </a:ext>
            </a:extLst>
          </p:cNvPr>
          <p:cNvCxnSpPr/>
          <p:nvPr/>
        </p:nvCxnSpPr>
        <p:spPr>
          <a:xfrm>
            <a:off x="317500" y="609600"/>
            <a:ext cx="3145028" cy="0"/>
          </a:xfrm>
          <a:prstGeom prst="line">
            <a:avLst/>
          </a:prstGeom>
          <a:ln w="12700">
            <a:solidFill>
              <a:srgbClr val="0069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068E1095-DF11-EE70-7AAF-EE5CB74B3A6C}"/>
              </a:ext>
            </a:extLst>
          </p:cNvPr>
          <p:cNvSpPr txBox="1"/>
          <p:nvPr/>
        </p:nvSpPr>
        <p:spPr>
          <a:xfrm>
            <a:off x="317500" y="762000"/>
            <a:ext cx="3145028" cy="29238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endParaRPr lang="de-CH" sz="1300" b="1" dirty="0">
              <a:solidFill>
                <a:srgbClr val="282828"/>
              </a:solidFill>
              <a:latin typeface="Segoe UI" panose="020B050204020402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46AFA0-7057-62C5-1E98-63053EAF6B14}"/>
              </a:ext>
            </a:extLst>
          </p:cNvPr>
          <p:cNvSpPr txBox="1"/>
          <p:nvPr/>
        </p:nvSpPr>
        <p:spPr>
          <a:xfrm>
            <a:off x="254000" y="2640621"/>
            <a:ext cx="3145028" cy="101566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000" dirty="0">
                <a:latin typeface="AkayaKanadaka" panose="02010502080401010103" pitchFamily="2" charset="77"/>
                <a:cs typeface="AkayaKanadaka" panose="02010502080401010103" pitchFamily="2" charset="77"/>
              </a:rPr>
              <a:t>Wie schaut für Sie ein Gesicht aus, das Ruhe ausstrahlt.</a:t>
            </a:r>
            <a:endParaRPr lang="de-CH" sz="2000" dirty="0">
              <a:solidFill>
                <a:srgbClr val="646464"/>
              </a:solidFill>
              <a:latin typeface="AkayaKanadaka" panose="02010502080401010103" pitchFamily="2" charset="77"/>
              <a:cs typeface="AkayaKanadaka" panose="02010502080401010103" pitchFamily="2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CDCCE5-1746-70BB-153E-BB069ABA2931}"/>
              </a:ext>
            </a:extLst>
          </p:cNvPr>
          <p:cNvSpPr txBox="1"/>
          <p:nvPr/>
        </p:nvSpPr>
        <p:spPr>
          <a:xfrm>
            <a:off x="317500" y="4901438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 i="1">
                <a:solidFill>
                  <a:srgbClr val="8C8C8C"/>
                </a:solidFill>
                <a:latin typeface="Segoe UI" panose="020B0502040204020203" pitchFamily="34" charset="0"/>
              </a:rPr>
              <a:t>« Zur Ruhe am See führt er mich »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CB42AC-B0EF-3DFF-99AF-18BB22DAC4DD}"/>
              </a:ext>
            </a:extLst>
          </p:cNvPr>
          <p:cNvSpPr/>
          <p:nvPr/>
        </p:nvSpPr>
        <p:spPr>
          <a:xfrm>
            <a:off x="3881628" y="101600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5B1FF0-0E13-A0D4-6165-8E7445588CA5}"/>
              </a:ext>
            </a:extLst>
          </p:cNvPr>
          <p:cNvSpPr txBox="1"/>
          <p:nvPr/>
        </p:nvSpPr>
        <p:spPr>
          <a:xfrm>
            <a:off x="4034028" y="228600"/>
            <a:ext cx="3272028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1000" b="1" dirty="0">
                <a:solidFill>
                  <a:srgbClr val="0069AA"/>
                </a:solidFill>
                <a:latin typeface="Segoe UI" panose="020B0502040204020203" pitchFamily="34" charset="0"/>
              </a:rPr>
              <a:t>Gesprächsimpuls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0BD24DC-DF38-CCF8-15B3-E346976947E0}"/>
              </a:ext>
            </a:extLst>
          </p:cNvPr>
          <p:cNvCxnSpPr/>
          <p:nvPr/>
        </p:nvCxnSpPr>
        <p:spPr>
          <a:xfrm>
            <a:off x="4097528" y="609600"/>
            <a:ext cx="3145028" cy="0"/>
          </a:xfrm>
          <a:prstGeom prst="line">
            <a:avLst/>
          </a:prstGeom>
          <a:ln w="12700">
            <a:solidFill>
              <a:srgbClr val="0069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4B3A29F-11E6-353A-12E7-E62C21845C13}"/>
              </a:ext>
            </a:extLst>
          </p:cNvPr>
          <p:cNvSpPr txBox="1"/>
          <p:nvPr/>
        </p:nvSpPr>
        <p:spPr>
          <a:xfrm>
            <a:off x="4097528" y="2543615"/>
            <a:ext cx="3145028" cy="101566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000" dirty="0">
                <a:latin typeface="AkayaKanadaka" panose="02010502080401010103" pitchFamily="2" charset="77"/>
                <a:cs typeface="AkayaKanadaka" panose="02010502080401010103" pitchFamily="2" charset="77"/>
              </a:rPr>
              <a:t>Wie schaut für Sie ein Gesicht aus, das Ruhe ausstrahlt.</a:t>
            </a:r>
            <a:endParaRPr lang="de-CH" sz="2000" dirty="0">
              <a:solidFill>
                <a:srgbClr val="646464"/>
              </a:solidFill>
              <a:latin typeface="AkayaKanadaka" panose="02010502080401010103" pitchFamily="2" charset="77"/>
              <a:cs typeface="AkayaKanadaka" panose="02010502080401010103" pitchFamily="2" charset="7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E6CC11-7F0B-C292-95A4-96EBCC900FFC}"/>
              </a:ext>
            </a:extLst>
          </p:cNvPr>
          <p:cNvSpPr txBox="1"/>
          <p:nvPr/>
        </p:nvSpPr>
        <p:spPr>
          <a:xfrm>
            <a:off x="4097528" y="4901438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 i="1">
                <a:solidFill>
                  <a:srgbClr val="8C8C8C"/>
                </a:solidFill>
                <a:latin typeface="Segoe UI" panose="020B0502040204020203" pitchFamily="34" charset="0"/>
              </a:rPr>
              <a:t>« Zur Ruhe am See führt er mich »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E25BCD3-1994-970F-A53C-B838BC133DB3}"/>
              </a:ext>
            </a:extLst>
          </p:cNvPr>
          <p:cNvSpPr/>
          <p:nvPr/>
        </p:nvSpPr>
        <p:spPr>
          <a:xfrm>
            <a:off x="101600" y="5447538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ABA349B-9542-E71F-67EC-BD065598F36A}"/>
              </a:ext>
            </a:extLst>
          </p:cNvPr>
          <p:cNvSpPr txBox="1"/>
          <p:nvPr/>
        </p:nvSpPr>
        <p:spPr>
          <a:xfrm>
            <a:off x="254000" y="5574538"/>
            <a:ext cx="3272028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1000" b="1" dirty="0">
                <a:solidFill>
                  <a:srgbClr val="0069AA"/>
                </a:solidFill>
                <a:latin typeface="Segoe UI" panose="020B0502040204020203" pitchFamily="34" charset="0"/>
              </a:rPr>
              <a:t>Gesprächsimpuls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C82FD3C-E458-493B-C358-6447827D71F3}"/>
              </a:ext>
            </a:extLst>
          </p:cNvPr>
          <p:cNvCxnSpPr/>
          <p:nvPr/>
        </p:nvCxnSpPr>
        <p:spPr>
          <a:xfrm>
            <a:off x="317500" y="5955538"/>
            <a:ext cx="3145028" cy="0"/>
          </a:xfrm>
          <a:prstGeom prst="line">
            <a:avLst/>
          </a:prstGeom>
          <a:ln w="12700">
            <a:solidFill>
              <a:srgbClr val="0069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CD282368-8B2C-F694-CA41-C6658A8A0E98}"/>
              </a:ext>
            </a:extLst>
          </p:cNvPr>
          <p:cNvSpPr txBox="1"/>
          <p:nvPr/>
        </p:nvSpPr>
        <p:spPr>
          <a:xfrm>
            <a:off x="317499" y="1949466"/>
            <a:ext cx="3145028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400" b="1" dirty="0">
                <a:solidFill>
                  <a:srgbClr val="282828"/>
                </a:solidFill>
                <a:latin typeface="AkayaKanadaka" panose="02010502080401010103" pitchFamily="2" charset="77"/>
                <a:cs typeface="AkayaKanadaka" panose="02010502080401010103" pitchFamily="2" charset="77"/>
              </a:rPr>
              <a:t>Das Gesicht der Ruhe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1027E7D-8FAF-A4F4-538B-2414C31A04DE}"/>
              </a:ext>
            </a:extLst>
          </p:cNvPr>
          <p:cNvSpPr txBox="1"/>
          <p:nvPr/>
        </p:nvSpPr>
        <p:spPr>
          <a:xfrm>
            <a:off x="317499" y="7886035"/>
            <a:ext cx="3145028" cy="132343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de-DE"/>
            </a:defPPr>
            <a:lvl1pPr algn="ctr">
              <a:defRPr sz="200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defRPr>
            </a:lvl1pPr>
          </a:lstStyle>
          <a:p>
            <a:r>
              <a:rPr lang="de-CH" dirty="0"/>
              <a:t>Wie schaut für Sie ein Gesicht aus, das Hoffnung ausstrahlt.</a:t>
            </a:r>
          </a:p>
          <a:p>
            <a:r>
              <a:rPr lang="de-CH" dirty="0"/>
              <a:t> 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215FBBF-3201-F333-7FF1-17CF29D3E98B}"/>
              </a:ext>
            </a:extLst>
          </p:cNvPr>
          <p:cNvSpPr txBox="1"/>
          <p:nvPr/>
        </p:nvSpPr>
        <p:spPr>
          <a:xfrm>
            <a:off x="317500" y="10247376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 i="1">
                <a:solidFill>
                  <a:srgbClr val="8C8C8C"/>
                </a:solidFill>
                <a:latin typeface="Segoe UI" panose="020B0502040204020203" pitchFamily="34" charset="0"/>
              </a:rPr>
              <a:t>« Zur Ruhe am See führt er mich »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1DB516A-A51C-C04E-3AEF-290885850F9E}"/>
              </a:ext>
            </a:extLst>
          </p:cNvPr>
          <p:cNvSpPr/>
          <p:nvPr/>
        </p:nvSpPr>
        <p:spPr>
          <a:xfrm>
            <a:off x="3881628" y="5447538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536C05E-6336-6331-0BB2-868079290362}"/>
              </a:ext>
            </a:extLst>
          </p:cNvPr>
          <p:cNvSpPr txBox="1"/>
          <p:nvPr/>
        </p:nvSpPr>
        <p:spPr>
          <a:xfrm>
            <a:off x="4034028" y="5574538"/>
            <a:ext cx="3272028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1000" b="1" dirty="0">
                <a:solidFill>
                  <a:srgbClr val="0069AA"/>
                </a:solidFill>
                <a:latin typeface="Segoe UI" panose="020B0502040204020203" pitchFamily="34" charset="0"/>
              </a:rPr>
              <a:t>Gesprächsimpuls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5654707-D013-0057-EB98-65077B7FFEED}"/>
              </a:ext>
            </a:extLst>
          </p:cNvPr>
          <p:cNvCxnSpPr/>
          <p:nvPr/>
        </p:nvCxnSpPr>
        <p:spPr>
          <a:xfrm>
            <a:off x="4097528" y="5955538"/>
            <a:ext cx="3145028" cy="0"/>
          </a:xfrm>
          <a:prstGeom prst="line">
            <a:avLst/>
          </a:prstGeom>
          <a:ln w="12700">
            <a:solidFill>
              <a:srgbClr val="0069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2EB16FCB-3919-2B67-1D68-78D5B706BEF7}"/>
              </a:ext>
            </a:extLst>
          </p:cNvPr>
          <p:cNvSpPr txBox="1"/>
          <p:nvPr/>
        </p:nvSpPr>
        <p:spPr>
          <a:xfrm>
            <a:off x="4033647" y="6835705"/>
            <a:ext cx="3145028" cy="83099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400" b="1" dirty="0">
                <a:solidFill>
                  <a:srgbClr val="282828"/>
                </a:solidFill>
                <a:latin typeface="AkayaKanadaka" panose="02010502080401010103" pitchFamily="2" charset="77"/>
                <a:cs typeface="AkayaKanadaka" panose="02010502080401010103" pitchFamily="2" charset="77"/>
              </a:rPr>
              <a:t>Das Gesicht des Glaubens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222B6E1-89CC-F78F-AC96-0AD843C53F89}"/>
              </a:ext>
            </a:extLst>
          </p:cNvPr>
          <p:cNvSpPr txBox="1"/>
          <p:nvPr/>
        </p:nvSpPr>
        <p:spPr>
          <a:xfrm>
            <a:off x="4097148" y="7886035"/>
            <a:ext cx="3145028" cy="132343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de-DE"/>
            </a:defPPr>
            <a:lvl1pPr algn="ctr">
              <a:defRPr sz="200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defRPr>
            </a:lvl1pPr>
          </a:lstStyle>
          <a:p>
            <a:r>
              <a:rPr lang="de-CH" dirty="0"/>
              <a:t>Wie schaut für Sie ein Gesicht aus, das Glauben an Gott  ausstrahlt.</a:t>
            </a:r>
          </a:p>
          <a:p>
            <a:endParaRPr lang="de-CH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D3F1459-9467-29A0-E1D1-88A0984BBB6B}"/>
              </a:ext>
            </a:extLst>
          </p:cNvPr>
          <p:cNvSpPr txBox="1"/>
          <p:nvPr/>
        </p:nvSpPr>
        <p:spPr>
          <a:xfrm>
            <a:off x="4097528" y="10247376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 i="1">
                <a:solidFill>
                  <a:srgbClr val="8C8C8C"/>
                </a:solidFill>
                <a:latin typeface="Segoe UI" panose="020B0502040204020203" pitchFamily="34" charset="0"/>
              </a:rPr>
              <a:t>« Zur Ruhe am See führt er mich »</a:t>
            </a:r>
          </a:p>
        </p:txBody>
      </p:sp>
      <p:sp>
        <p:nvSpPr>
          <p:cNvPr id="28" name="TextBox 18">
            <a:extLst>
              <a:ext uri="{FF2B5EF4-FFF2-40B4-BE49-F238E27FC236}">
                <a16:creationId xmlns:a16="http://schemas.microsoft.com/office/drawing/2014/main" id="{0869AF3A-E7B0-7330-8F07-4CAE14C64314}"/>
              </a:ext>
            </a:extLst>
          </p:cNvPr>
          <p:cNvSpPr txBox="1"/>
          <p:nvPr/>
        </p:nvSpPr>
        <p:spPr>
          <a:xfrm>
            <a:off x="381000" y="6824163"/>
            <a:ext cx="3145028" cy="83099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400" b="1" dirty="0">
                <a:solidFill>
                  <a:srgbClr val="282828"/>
                </a:solidFill>
                <a:latin typeface="AkayaKanadaka" panose="02010502080401010103" pitchFamily="2" charset="77"/>
                <a:cs typeface="AkayaKanadaka" panose="02010502080401010103" pitchFamily="2" charset="77"/>
              </a:rPr>
              <a:t>Das Gesicht der Hoffnung</a:t>
            </a:r>
          </a:p>
        </p:txBody>
      </p:sp>
      <p:sp>
        <p:nvSpPr>
          <p:cNvPr id="29" name="TextBox 18">
            <a:extLst>
              <a:ext uri="{FF2B5EF4-FFF2-40B4-BE49-F238E27FC236}">
                <a16:creationId xmlns:a16="http://schemas.microsoft.com/office/drawing/2014/main" id="{88722930-1FAA-F4DB-349D-D4859A10F13D}"/>
              </a:ext>
            </a:extLst>
          </p:cNvPr>
          <p:cNvSpPr txBox="1"/>
          <p:nvPr/>
        </p:nvSpPr>
        <p:spPr>
          <a:xfrm>
            <a:off x="4059427" y="1947171"/>
            <a:ext cx="3145028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400" b="1" dirty="0">
                <a:solidFill>
                  <a:srgbClr val="282828"/>
                </a:solidFill>
                <a:latin typeface="AkayaKanadaka" panose="02010502080401010103" pitchFamily="2" charset="77"/>
                <a:cs typeface="AkayaKanadaka" panose="02010502080401010103" pitchFamily="2" charset="77"/>
              </a:rPr>
              <a:t>Das Gesicht der Liebe</a:t>
            </a:r>
          </a:p>
        </p:txBody>
      </p:sp>
    </p:spTree>
    <p:extLst>
      <p:ext uri="{BB962C8B-B14F-4D97-AF65-F5344CB8AC3E}">
        <p14:creationId xmlns:p14="http://schemas.microsoft.com/office/powerpoint/2010/main" val="36461173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F2642-9648-CF95-8F35-65AA47349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9AA4C91-3BBF-E5D7-4B48-591F4AB5BD36}"/>
              </a:ext>
            </a:extLst>
          </p:cNvPr>
          <p:cNvCxnSpPr/>
          <p:nvPr/>
        </p:nvCxnSpPr>
        <p:spPr>
          <a:xfrm>
            <a:off x="3780028" y="0"/>
            <a:ext cx="0" cy="10692003"/>
          </a:xfrm>
          <a:prstGeom prst="line">
            <a:avLst/>
          </a:prstGeom>
          <a:ln w="6350">
            <a:solidFill>
              <a:srgbClr val="CCCC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E151D01-66B3-0842-A7E6-4BD0A8F54650}"/>
              </a:ext>
            </a:extLst>
          </p:cNvPr>
          <p:cNvCxnSpPr/>
          <p:nvPr/>
        </p:nvCxnSpPr>
        <p:spPr>
          <a:xfrm>
            <a:off x="0" y="5345938"/>
            <a:ext cx="7560056" cy="0"/>
          </a:xfrm>
          <a:prstGeom prst="line">
            <a:avLst/>
          </a:prstGeom>
          <a:ln w="6350">
            <a:solidFill>
              <a:srgbClr val="CCCC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84D2CB27-660D-77E4-C668-14516DBB8A79}"/>
              </a:ext>
            </a:extLst>
          </p:cNvPr>
          <p:cNvSpPr/>
          <p:nvPr/>
        </p:nvSpPr>
        <p:spPr>
          <a:xfrm>
            <a:off x="3881628" y="101600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33CD40-3E3D-63B7-3063-786959AC1CC5}"/>
              </a:ext>
            </a:extLst>
          </p:cNvPr>
          <p:cNvSpPr txBox="1"/>
          <p:nvPr/>
        </p:nvSpPr>
        <p:spPr>
          <a:xfrm>
            <a:off x="4097528" y="4901438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>
                <a:solidFill>
                  <a:srgbClr val="8C8C8C"/>
                </a:solidFill>
                <a:latin typeface="Segoe UI" panose="020B0502040204020203" pitchFamily="34" charset="0"/>
              </a:rPr>
              <a:t>Dorf Platz Fäscht 2026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55D676A-7F01-3BB8-2E8C-B336EB5F226C}"/>
              </a:ext>
            </a:extLst>
          </p:cNvPr>
          <p:cNvSpPr/>
          <p:nvPr/>
        </p:nvSpPr>
        <p:spPr>
          <a:xfrm>
            <a:off x="101600" y="101600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0E951AD-A7C4-55F7-0F3E-18BF61446124}"/>
              </a:ext>
            </a:extLst>
          </p:cNvPr>
          <p:cNvSpPr txBox="1"/>
          <p:nvPr/>
        </p:nvSpPr>
        <p:spPr>
          <a:xfrm>
            <a:off x="317500" y="4901438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>
                <a:solidFill>
                  <a:srgbClr val="8C8C8C"/>
                </a:solidFill>
                <a:latin typeface="Segoe UI" panose="020B0502040204020203" pitchFamily="34" charset="0"/>
              </a:rPr>
              <a:t>Dorf Platz Fäscht 2026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6230E99-D792-3180-3B1A-646D97828DA9}"/>
              </a:ext>
            </a:extLst>
          </p:cNvPr>
          <p:cNvSpPr/>
          <p:nvPr/>
        </p:nvSpPr>
        <p:spPr>
          <a:xfrm>
            <a:off x="3881628" y="5447538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2AA8E72-7BA1-F47B-FF63-F6A289C5370C}"/>
              </a:ext>
            </a:extLst>
          </p:cNvPr>
          <p:cNvSpPr txBox="1"/>
          <p:nvPr/>
        </p:nvSpPr>
        <p:spPr>
          <a:xfrm>
            <a:off x="4097528" y="10247376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>
                <a:solidFill>
                  <a:srgbClr val="8C8C8C"/>
                </a:solidFill>
                <a:latin typeface="Segoe UI" panose="020B0502040204020203" pitchFamily="34" charset="0"/>
              </a:rPr>
              <a:t>Dorf Platz Fäscht 2026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4765E9C-1A18-F048-3AFD-F3CA641C27C6}"/>
              </a:ext>
            </a:extLst>
          </p:cNvPr>
          <p:cNvSpPr/>
          <p:nvPr/>
        </p:nvSpPr>
        <p:spPr>
          <a:xfrm>
            <a:off x="101600" y="5447538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3EFA843-5426-76A2-F9C2-EF5EBD466D6F}"/>
              </a:ext>
            </a:extLst>
          </p:cNvPr>
          <p:cNvSpPr txBox="1"/>
          <p:nvPr/>
        </p:nvSpPr>
        <p:spPr>
          <a:xfrm>
            <a:off x="317500" y="10247376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>
                <a:solidFill>
                  <a:srgbClr val="8C8C8C"/>
                </a:solidFill>
                <a:latin typeface="Segoe UI" panose="020B0502040204020203" pitchFamily="34" charset="0"/>
              </a:rPr>
              <a:t>Dorf Platz Fäscht 2026</a:t>
            </a:r>
          </a:p>
        </p:txBody>
      </p: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BE73C726-C020-FCBD-BD86-48825C88EE39}"/>
              </a:ext>
            </a:extLst>
          </p:cNvPr>
          <p:cNvGrpSpPr/>
          <p:nvPr/>
        </p:nvGrpSpPr>
        <p:grpSpPr>
          <a:xfrm>
            <a:off x="414020" y="1350772"/>
            <a:ext cx="6726428" cy="7888732"/>
            <a:chOff x="414020" y="1350772"/>
            <a:chExt cx="6726428" cy="7888732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4875535D-CD81-A363-925D-2AABC33C9F4E}"/>
                </a:ext>
              </a:extLst>
            </p:cNvPr>
            <p:cNvGrpSpPr/>
            <p:nvPr/>
          </p:nvGrpSpPr>
          <p:grpSpPr>
            <a:xfrm>
              <a:off x="4092448" y="1350772"/>
              <a:ext cx="3048000" cy="2927350"/>
              <a:chOff x="317500" y="1270000"/>
              <a:chExt cx="3048000" cy="2927350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294FAC29-D700-09F8-D5C0-A6454680E59E}"/>
                  </a:ext>
                </a:extLst>
              </p:cNvPr>
              <p:cNvPicPr>
                <a:picLocks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500" y="1270000"/>
                <a:ext cx="3048000" cy="1968500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3D1618B0-FE40-23B3-7BAC-4F8A078326A0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749" y="3625850"/>
                <a:ext cx="2609850" cy="571500"/>
              </a:xfrm>
              <a:prstGeom prst="rect">
                <a:avLst/>
              </a:prstGeom>
            </p:spPr>
          </p:pic>
        </p:grpSp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9641779A-CA21-B526-17D2-5DEBE3453ACA}"/>
                </a:ext>
              </a:extLst>
            </p:cNvPr>
            <p:cNvGrpSpPr/>
            <p:nvPr/>
          </p:nvGrpSpPr>
          <p:grpSpPr>
            <a:xfrm>
              <a:off x="414020" y="1350772"/>
              <a:ext cx="3048000" cy="2927350"/>
              <a:chOff x="317500" y="1270000"/>
              <a:chExt cx="3048000" cy="2927350"/>
            </a:xfrm>
          </p:grpSpPr>
          <p:pic>
            <p:nvPicPr>
              <p:cNvPr id="11" name="Picture 11">
                <a:extLst>
                  <a:ext uri="{FF2B5EF4-FFF2-40B4-BE49-F238E27FC236}">
                    <a16:creationId xmlns:a16="http://schemas.microsoft.com/office/drawing/2014/main" id="{D8200C5B-B1D2-0F2D-58A3-17B2095D2C26}"/>
                  </a:ext>
                </a:extLst>
              </p:cNvPr>
              <p:cNvPicPr>
                <a:picLocks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500" y="1270000"/>
                <a:ext cx="3048000" cy="1968500"/>
              </a:xfrm>
              <a:prstGeom prst="rect">
                <a:avLst/>
              </a:prstGeom>
            </p:spPr>
          </p:pic>
          <p:pic>
            <p:nvPicPr>
              <p:cNvPr id="13" name="Picture 13">
                <a:extLst>
                  <a:ext uri="{FF2B5EF4-FFF2-40B4-BE49-F238E27FC236}">
                    <a16:creationId xmlns:a16="http://schemas.microsoft.com/office/drawing/2014/main" id="{95535184-3ACB-2608-34BA-4CD9585E2644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749" y="3625850"/>
                <a:ext cx="2609850" cy="571500"/>
              </a:xfrm>
              <a:prstGeom prst="rect">
                <a:avLst/>
              </a:prstGeom>
            </p:spPr>
          </p:pic>
        </p:grpSp>
        <p:grpSp>
          <p:nvGrpSpPr>
            <p:cNvPr id="17" name="Gruppieren 16">
              <a:extLst>
                <a:ext uri="{FF2B5EF4-FFF2-40B4-BE49-F238E27FC236}">
                  <a16:creationId xmlns:a16="http://schemas.microsoft.com/office/drawing/2014/main" id="{2DECB70A-592A-224A-873B-0EAAC10F5DAB}"/>
                </a:ext>
              </a:extLst>
            </p:cNvPr>
            <p:cNvGrpSpPr/>
            <p:nvPr/>
          </p:nvGrpSpPr>
          <p:grpSpPr>
            <a:xfrm>
              <a:off x="4092448" y="6312154"/>
              <a:ext cx="3048000" cy="2927350"/>
              <a:chOff x="317500" y="1270000"/>
              <a:chExt cx="3048000" cy="2927350"/>
            </a:xfrm>
          </p:grpSpPr>
          <p:pic>
            <p:nvPicPr>
              <p:cNvPr id="19" name="Picture 11">
                <a:extLst>
                  <a:ext uri="{FF2B5EF4-FFF2-40B4-BE49-F238E27FC236}">
                    <a16:creationId xmlns:a16="http://schemas.microsoft.com/office/drawing/2014/main" id="{CC61E57F-2C0C-7CCA-6AB7-0298B47E6FDA}"/>
                  </a:ext>
                </a:extLst>
              </p:cNvPr>
              <p:cNvPicPr>
                <a:picLocks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500" y="1270000"/>
                <a:ext cx="3048000" cy="1968500"/>
              </a:xfrm>
              <a:prstGeom prst="rect">
                <a:avLst/>
              </a:prstGeom>
            </p:spPr>
          </p:pic>
          <p:pic>
            <p:nvPicPr>
              <p:cNvPr id="23" name="Picture 13">
                <a:extLst>
                  <a:ext uri="{FF2B5EF4-FFF2-40B4-BE49-F238E27FC236}">
                    <a16:creationId xmlns:a16="http://schemas.microsoft.com/office/drawing/2014/main" id="{D70F909B-9C46-AF24-F7C7-1CBDF5A9E29E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749" y="3625850"/>
                <a:ext cx="2609850" cy="571500"/>
              </a:xfrm>
              <a:prstGeom prst="rect">
                <a:avLst/>
              </a:prstGeom>
            </p:spPr>
          </p:pic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862C5ED2-57BF-22BE-4005-6CAD6F4EFF97}"/>
                </a:ext>
              </a:extLst>
            </p:cNvPr>
            <p:cNvGrpSpPr/>
            <p:nvPr/>
          </p:nvGrpSpPr>
          <p:grpSpPr>
            <a:xfrm>
              <a:off x="414020" y="6312154"/>
              <a:ext cx="3048000" cy="2927350"/>
              <a:chOff x="317500" y="1270000"/>
              <a:chExt cx="3048000" cy="2927350"/>
            </a:xfrm>
          </p:grpSpPr>
          <p:pic>
            <p:nvPicPr>
              <p:cNvPr id="28" name="Picture 11">
                <a:extLst>
                  <a:ext uri="{FF2B5EF4-FFF2-40B4-BE49-F238E27FC236}">
                    <a16:creationId xmlns:a16="http://schemas.microsoft.com/office/drawing/2014/main" id="{15114AB0-EB5B-E91C-027C-7BC267DEDC7A}"/>
                  </a:ext>
                </a:extLst>
              </p:cNvPr>
              <p:cNvPicPr>
                <a:picLocks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500" y="1270000"/>
                <a:ext cx="3048000" cy="1968500"/>
              </a:xfrm>
              <a:prstGeom prst="rect">
                <a:avLst/>
              </a:prstGeom>
            </p:spPr>
          </p:pic>
          <p:pic>
            <p:nvPicPr>
              <p:cNvPr id="29" name="Picture 13">
                <a:extLst>
                  <a:ext uri="{FF2B5EF4-FFF2-40B4-BE49-F238E27FC236}">
                    <a16:creationId xmlns:a16="http://schemas.microsoft.com/office/drawing/2014/main" id="{9F1ED90A-B011-867B-7DE1-8E8506179CAC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749" y="3625850"/>
                <a:ext cx="2609850" cy="5715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6166231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285BD9-9CA8-44CF-2FF2-CBD0B26BE5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49886D4-251B-7A07-D11B-004AFBE25B0F}"/>
              </a:ext>
            </a:extLst>
          </p:cNvPr>
          <p:cNvCxnSpPr/>
          <p:nvPr/>
        </p:nvCxnSpPr>
        <p:spPr>
          <a:xfrm>
            <a:off x="3780028" y="0"/>
            <a:ext cx="0" cy="10692003"/>
          </a:xfrm>
          <a:prstGeom prst="line">
            <a:avLst/>
          </a:prstGeom>
          <a:ln w="6350">
            <a:solidFill>
              <a:srgbClr val="CCCC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60E6A70-BCD6-AF4C-011F-938FDE5A5A88}"/>
              </a:ext>
            </a:extLst>
          </p:cNvPr>
          <p:cNvCxnSpPr/>
          <p:nvPr/>
        </p:nvCxnSpPr>
        <p:spPr>
          <a:xfrm>
            <a:off x="0" y="5345938"/>
            <a:ext cx="7560056" cy="0"/>
          </a:xfrm>
          <a:prstGeom prst="line">
            <a:avLst/>
          </a:prstGeom>
          <a:ln w="6350">
            <a:solidFill>
              <a:srgbClr val="CCCC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E8453A4B-C121-E70F-DB50-62DEC54F9459}"/>
              </a:ext>
            </a:extLst>
          </p:cNvPr>
          <p:cNvSpPr/>
          <p:nvPr/>
        </p:nvSpPr>
        <p:spPr>
          <a:xfrm>
            <a:off x="101600" y="101600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4C360A-DD6D-1B86-F88E-0D6DC27F62C2}"/>
              </a:ext>
            </a:extLst>
          </p:cNvPr>
          <p:cNvSpPr txBox="1"/>
          <p:nvPr/>
        </p:nvSpPr>
        <p:spPr>
          <a:xfrm>
            <a:off x="254000" y="228600"/>
            <a:ext cx="3272028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1000" b="1" dirty="0">
                <a:solidFill>
                  <a:srgbClr val="0069AA"/>
                </a:solidFill>
                <a:latin typeface="Segoe UI" panose="020B0502040204020203" pitchFamily="34" charset="0"/>
              </a:rPr>
              <a:t>Gesprächsimpuls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D436F22-45C4-39CC-7FA1-3C1C16F95D8E}"/>
              </a:ext>
            </a:extLst>
          </p:cNvPr>
          <p:cNvCxnSpPr/>
          <p:nvPr/>
        </p:nvCxnSpPr>
        <p:spPr>
          <a:xfrm>
            <a:off x="317500" y="609600"/>
            <a:ext cx="3145028" cy="0"/>
          </a:xfrm>
          <a:prstGeom prst="line">
            <a:avLst/>
          </a:prstGeom>
          <a:ln w="12700">
            <a:solidFill>
              <a:srgbClr val="0069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3D2A115-3B09-A3F2-4F06-17702F67390C}"/>
              </a:ext>
            </a:extLst>
          </p:cNvPr>
          <p:cNvSpPr txBox="1"/>
          <p:nvPr/>
        </p:nvSpPr>
        <p:spPr>
          <a:xfrm>
            <a:off x="317500" y="762000"/>
            <a:ext cx="3145028" cy="29238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endParaRPr lang="de-CH" sz="1300" b="1" dirty="0">
              <a:solidFill>
                <a:srgbClr val="282828"/>
              </a:solidFill>
              <a:latin typeface="Segoe UI" panose="020B050204020402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E46A12-4163-BE8A-311B-A3EEEBF73A88}"/>
              </a:ext>
            </a:extLst>
          </p:cNvPr>
          <p:cNvSpPr txBox="1"/>
          <p:nvPr/>
        </p:nvSpPr>
        <p:spPr>
          <a:xfrm>
            <a:off x="317119" y="2723528"/>
            <a:ext cx="3145028" cy="132343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de-DE"/>
            </a:defPPr>
            <a:lvl1pPr algn="ctr">
              <a:defRPr sz="200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defRPr>
            </a:lvl1pPr>
          </a:lstStyle>
          <a:p>
            <a:r>
              <a:rPr lang="de-CH" dirty="0"/>
              <a:t>Welche Eigenschaft sollte ein Ort haben, an dem Menschen zur Ruhe kommen?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8412B1-AD3F-4CA8-3395-043314E2DB7C}"/>
              </a:ext>
            </a:extLst>
          </p:cNvPr>
          <p:cNvSpPr txBox="1"/>
          <p:nvPr/>
        </p:nvSpPr>
        <p:spPr>
          <a:xfrm>
            <a:off x="317500" y="4901438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 i="1">
                <a:solidFill>
                  <a:srgbClr val="8C8C8C"/>
                </a:solidFill>
                <a:latin typeface="Segoe UI" panose="020B0502040204020203" pitchFamily="34" charset="0"/>
              </a:rPr>
              <a:t>« Zur Ruhe am See führt er mich »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4ADF197-7395-740D-70BB-F0C88952E67B}"/>
              </a:ext>
            </a:extLst>
          </p:cNvPr>
          <p:cNvSpPr/>
          <p:nvPr/>
        </p:nvSpPr>
        <p:spPr>
          <a:xfrm>
            <a:off x="3881628" y="101600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72B37C-F965-BE26-A554-2A5457B4FBEE}"/>
              </a:ext>
            </a:extLst>
          </p:cNvPr>
          <p:cNvSpPr txBox="1"/>
          <p:nvPr/>
        </p:nvSpPr>
        <p:spPr>
          <a:xfrm>
            <a:off x="4034028" y="228600"/>
            <a:ext cx="3272028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1000" b="1" dirty="0">
                <a:solidFill>
                  <a:srgbClr val="0069AA"/>
                </a:solidFill>
                <a:latin typeface="Segoe UI" panose="020B0502040204020203" pitchFamily="34" charset="0"/>
              </a:rPr>
              <a:t>Gesprächsimpuls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672D9EF-BED0-4044-989C-3AC2FBDD5E72}"/>
              </a:ext>
            </a:extLst>
          </p:cNvPr>
          <p:cNvCxnSpPr/>
          <p:nvPr/>
        </p:nvCxnSpPr>
        <p:spPr>
          <a:xfrm>
            <a:off x="4097528" y="609600"/>
            <a:ext cx="3145028" cy="0"/>
          </a:xfrm>
          <a:prstGeom prst="line">
            <a:avLst/>
          </a:prstGeom>
          <a:ln w="12700">
            <a:solidFill>
              <a:srgbClr val="0069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381E86A-E533-97CD-4ADF-C85C23404C53}"/>
              </a:ext>
            </a:extLst>
          </p:cNvPr>
          <p:cNvSpPr txBox="1"/>
          <p:nvPr/>
        </p:nvSpPr>
        <p:spPr>
          <a:xfrm>
            <a:off x="4034028" y="2758581"/>
            <a:ext cx="3145028" cy="101566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de-DE"/>
            </a:defPPr>
            <a:lvl1pPr algn="ctr">
              <a:defRPr sz="200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defRPr>
            </a:lvl1pPr>
          </a:lstStyle>
          <a:p>
            <a:r>
              <a:rPr lang="de-CH" dirty="0"/>
              <a:t>Was hilft Ihnen, nach einem hektischen Tag wieder zur Ruhe zu kommen?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74625E1-9C21-9E96-98E2-DB9F8E9AC3DA}"/>
              </a:ext>
            </a:extLst>
          </p:cNvPr>
          <p:cNvSpPr txBox="1"/>
          <p:nvPr/>
        </p:nvSpPr>
        <p:spPr>
          <a:xfrm>
            <a:off x="4097528" y="4901438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 i="1">
                <a:solidFill>
                  <a:srgbClr val="8C8C8C"/>
                </a:solidFill>
                <a:latin typeface="Segoe UI" panose="020B0502040204020203" pitchFamily="34" charset="0"/>
              </a:rPr>
              <a:t>« Zur Ruhe am See führt er mich »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15D5826-87F2-A985-BDD3-F67323839FEB}"/>
              </a:ext>
            </a:extLst>
          </p:cNvPr>
          <p:cNvSpPr/>
          <p:nvPr/>
        </p:nvSpPr>
        <p:spPr>
          <a:xfrm>
            <a:off x="101600" y="5447538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6246E8C-65BB-2CDB-223D-3FBFDFCF900E}"/>
              </a:ext>
            </a:extLst>
          </p:cNvPr>
          <p:cNvSpPr txBox="1"/>
          <p:nvPr/>
        </p:nvSpPr>
        <p:spPr>
          <a:xfrm>
            <a:off x="254000" y="5574538"/>
            <a:ext cx="3272028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1000" b="1" dirty="0">
                <a:solidFill>
                  <a:srgbClr val="0069AA"/>
                </a:solidFill>
                <a:latin typeface="Segoe UI" panose="020B0502040204020203" pitchFamily="34" charset="0"/>
              </a:rPr>
              <a:t>Gesprächsimpuls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81C1A3D-EA6B-DB7E-1506-42F428FA3F41}"/>
              </a:ext>
            </a:extLst>
          </p:cNvPr>
          <p:cNvCxnSpPr/>
          <p:nvPr/>
        </p:nvCxnSpPr>
        <p:spPr>
          <a:xfrm>
            <a:off x="317500" y="5955538"/>
            <a:ext cx="3145028" cy="0"/>
          </a:xfrm>
          <a:prstGeom prst="line">
            <a:avLst/>
          </a:prstGeom>
          <a:ln w="12700">
            <a:solidFill>
              <a:srgbClr val="0069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FBB0E6F-3BEF-BF4C-890E-80AAA5155E44}"/>
              </a:ext>
            </a:extLst>
          </p:cNvPr>
          <p:cNvSpPr txBox="1"/>
          <p:nvPr/>
        </p:nvSpPr>
        <p:spPr>
          <a:xfrm>
            <a:off x="317119" y="1911442"/>
            <a:ext cx="3145028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400" b="1" dirty="0">
                <a:solidFill>
                  <a:srgbClr val="282828"/>
                </a:solidFill>
                <a:latin typeface="AkayaKanadaka" panose="02010502080401010103" pitchFamily="2" charset="77"/>
                <a:cs typeface="AkayaKanadaka" panose="02010502080401010103" pitchFamily="2" charset="77"/>
              </a:rPr>
              <a:t> Ort der Ruhe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E3E2F92-41DD-BDC7-7D4C-678A3D394C60}"/>
              </a:ext>
            </a:extLst>
          </p:cNvPr>
          <p:cNvSpPr txBox="1"/>
          <p:nvPr/>
        </p:nvSpPr>
        <p:spPr>
          <a:xfrm>
            <a:off x="317119" y="7855271"/>
            <a:ext cx="3145028" cy="101566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de-DE"/>
            </a:defPPr>
            <a:lvl1pPr algn="ctr">
              <a:defRPr sz="200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defRPr>
            </a:lvl1pPr>
          </a:lstStyle>
          <a:p>
            <a:r>
              <a:rPr lang="de-CH" dirty="0"/>
              <a:t>Wer oder Was</a:t>
            </a:r>
          </a:p>
          <a:p>
            <a:r>
              <a:rPr lang="de-CH" dirty="0"/>
              <a:t>bringt Sie zum Lächeln, wenn es stressig wird?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F2F957-4F94-32CE-7A4E-006E2B4D0696}"/>
              </a:ext>
            </a:extLst>
          </p:cNvPr>
          <p:cNvSpPr txBox="1"/>
          <p:nvPr/>
        </p:nvSpPr>
        <p:spPr>
          <a:xfrm>
            <a:off x="317500" y="10247376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 i="1">
                <a:solidFill>
                  <a:srgbClr val="8C8C8C"/>
                </a:solidFill>
                <a:latin typeface="Segoe UI" panose="020B0502040204020203" pitchFamily="34" charset="0"/>
              </a:rPr>
              <a:t>« Zur Ruhe am See führt er mich »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2F6785D-AC83-3FA6-CECA-6F2997BA410D}"/>
              </a:ext>
            </a:extLst>
          </p:cNvPr>
          <p:cNvSpPr/>
          <p:nvPr/>
        </p:nvSpPr>
        <p:spPr>
          <a:xfrm>
            <a:off x="3881628" y="5447538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E713536-12DE-7B66-54C3-C938DAB964D0}"/>
              </a:ext>
            </a:extLst>
          </p:cNvPr>
          <p:cNvSpPr txBox="1"/>
          <p:nvPr/>
        </p:nvSpPr>
        <p:spPr>
          <a:xfrm>
            <a:off x="4034028" y="5574538"/>
            <a:ext cx="3272028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1000" b="1" dirty="0">
                <a:solidFill>
                  <a:srgbClr val="0069AA"/>
                </a:solidFill>
                <a:latin typeface="Segoe UI" panose="020B0502040204020203" pitchFamily="34" charset="0"/>
              </a:rPr>
              <a:t>Gesprächsimpuls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85C28D3-F519-48BE-467D-8EB413AF3BD5}"/>
              </a:ext>
            </a:extLst>
          </p:cNvPr>
          <p:cNvCxnSpPr/>
          <p:nvPr/>
        </p:nvCxnSpPr>
        <p:spPr>
          <a:xfrm>
            <a:off x="4097528" y="5955538"/>
            <a:ext cx="3145028" cy="0"/>
          </a:xfrm>
          <a:prstGeom prst="line">
            <a:avLst/>
          </a:prstGeom>
          <a:ln w="12700">
            <a:solidFill>
              <a:srgbClr val="0069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889CDAB5-D084-F8CB-0FA2-0EA704CFBBFC}"/>
              </a:ext>
            </a:extLst>
          </p:cNvPr>
          <p:cNvSpPr txBox="1"/>
          <p:nvPr/>
        </p:nvSpPr>
        <p:spPr>
          <a:xfrm>
            <a:off x="4097147" y="7108277"/>
            <a:ext cx="3145028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400" b="1" dirty="0">
                <a:solidFill>
                  <a:srgbClr val="282828"/>
                </a:solidFill>
                <a:latin typeface="AkayaKanadaka" panose="02010502080401010103" pitchFamily="2" charset="77"/>
                <a:cs typeface="AkayaKanadaka" panose="02010502080401010103" pitchFamily="2" charset="77"/>
              </a:rPr>
              <a:t>Ausstrahlung von Ruhe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189B6CF-91A9-DA85-0145-B7C8F408804F}"/>
              </a:ext>
            </a:extLst>
          </p:cNvPr>
          <p:cNvSpPr txBox="1"/>
          <p:nvPr/>
        </p:nvSpPr>
        <p:spPr>
          <a:xfrm>
            <a:off x="4097147" y="7671541"/>
            <a:ext cx="3145028" cy="163121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de-DE"/>
            </a:defPPr>
            <a:lvl1pPr algn="ctr">
              <a:defRPr sz="200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defRPr>
            </a:lvl1pPr>
          </a:lstStyle>
          <a:p>
            <a:r>
              <a:rPr lang="de-CH" dirty="0"/>
              <a:t>Woran erkennen Sie </a:t>
            </a:r>
          </a:p>
          <a:p>
            <a:r>
              <a:rPr lang="de-CH" dirty="0"/>
              <a:t> an einem Menschen, dass er innerlich zur Ruhe gekommen ist?</a:t>
            </a:r>
          </a:p>
          <a:p>
            <a:endParaRPr lang="de-CH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8D859D8-075E-2318-1573-2263EBA8D4F4}"/>
              </a:ext>
            </a:extLst>
          </p:cNvPr>
          <p:cNvSpPr txBox="1"/>
          <p:nvPr/>
        </p:nvSpPr>
        <p:spPr>
          <a:xfrm>
            <a:off x="4097528" y="10247376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 i="1">
                <a:solidFill>
                  <a:srgbClr val="8C8C8C"/>
                </a:solidFill>
                <a:latin typeface="Segoe UI" panose="020B0502040204020203" pitchFamily="34" charset="0"/>
              </a:rPr>
              <a:t>« Zur Ruhe am See führt er mich »</a:t>
            </a:r>
          </a:p>
        </p:txBody>
      </p:sp>
      <p:sp>
        <p:nvSpPr>
          <p:cNvPr id="28" name="TextBox 18">
            <a:extLst>
              <a:ext uri="{FF2B5EF4-FFF2-40B4-BE49-F238E27FC236}">
                <a16:creationId xmlns:a16="http://schemas.microsoft.com/office/drawing/2014/main" id="{113F172A-125C-1BA9-4B10-CFF79B0D1171}"/>
              </a:ext>
            </a:extLst>
          </p:cNvPr>
          <p:cNvSpPr txBox="1"/>
          <p:nvPr/>
        </p:nvSpPr>
        <p:spPr>
          <a:xfrm>
            <a:off x="317119" y="7292007"/>
            <a:ext cx="3145028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400" b="1" dirty="0">
                <a:solidFill>
                  <a:srgbClr val="282828"/>
                </a:solidFill>
                <a:latin typeface="AkayaKanadaka" panose="02010502080401010103" pitchFamily="2" charset="77"/>
                <a:cs typeface="AkayaKanadaka" panose="02010502080401010103" pitchFamily="2" charset="77"/>
              </a:rPr>
              <a:t>Lächeln</a:t>
            </a:r>
          </a:p>
        </p:txBody>
      </p:sp>
      <p:sp>
        <p:nvSpPr>
          <p:cNvPr id="29" name="TextBox 18">
            <a:extLst>
              <a:ext uri="{FF2B5EF4-FFF2-40B4-BE49-F238E27FC236}">
                <a16:creationId xmlns:a16="http://schemas.microsoft.com/office/drawing/2014/main" id="{99891070-989C-7AD8-4581-7364344B9A8B}"/>
              </a:ext>
            </a:extLst>
          </p:cNvPr>
          <p:cNvSpPr txBox="1"/>
          <p:nvPr/>
        </p:nvSpPr>
        <p:spPr>
          <a:xfrm>
            <a:off x="4097147" y="1946747"/>
            <a:ext cx="3145028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400" b="1" dirty="0">
                <a:solidFill>
                  <a:srgbClr val="282828"/>
                </a:solidFill>
                <a:latin typeface="AkayaKanadaka" panose="02010502080401010103" pitchFamily="2" charset="77"/>
                <a:cs typeface="AkayaKanadaka" panose="02010502080401010103" pitchFamily="2" charset="77"/>
              </a:rPr>
              <a:t>Was brauchst du?</a:t>
            </a:r>
          </a:p>
        </p:txBody>
      </p:sp>
    </p:spTree>
    <p:extLst>
      <p:ext uri="{BB962C8B-B14F-4D97-AF65-F5344CB8AC3E}">
        <p14:creationId xmlns:p14="http://schemas.microsoft.com/office/powerpoint/2010/main" val="42845117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1686A1-64CE-7169-9B66-067FC17290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15B4755-A69E-5915-8D3F-22A5CE881203}"/>
              </a:ext>
            </a:extLst>
          </p:cNvPr>
          <p:cNvCxnSpPr/>
          <p:nvPr/>
        </p:nvCxnSpPr>
        <p:spPr>
          <a:xfrm>
            <a:off x="3780028" y="0"/>
            <a:ext cx="0" cy="10692003"/>
          </a:xfrm>
          <a:prstGeom prst="line">
            <a:avLst/>
          </a:prstGeom>
          <a:ln w="6350">
            <a:solidFill>
              <a:srgbClr val="CCCC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579D293-5179-64E1-88E6-841E1A44B543}"/>
              </a:ext>
            </a:extLst>
          </p:cNvPr>
          <p:cNvCxnSpPr/>
          <p:nvPr/>
        </p:nvCxnSpPr>
        <p:spPr>
          <a:xfrm>
            <a:off x="0" y="5345938"/>
            <a:ext cx="7560056" cy="0"/>
          </a:xfrm>
          <a:prstGeom prst="line">
            <a:avLst/>
          </a:prstGeom>
          <a:ln w="6350">
            <a:solidFill>
              <a:srgbClr val="CCCC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D40206F7-245A-81B9-1CC8-54EA93F05461}"/>
              </a:ext>
            </a:extLst>
          </p:cNvPr>
          <p:cNvSpPr/>
          <p:nvPr/>
        </p:nvSpPr>
        <p:spPr>
          <a:xfrm>
            <a:off x="3881628" y="101600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F1E187-C803-FFC1-3EC1-86D27A11E705}"/>
              </a:ext>
            </a:extLst>
          </p:cNvPr>
          <p:cNvSpPr txBox="1"/>
          <p:nvPr/>
        </p:nvSpPr>
        <p:spPr>
          <a:xfrm>
            <a:off x="4097528" y="4901438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>
                <a:solidFill>
                  <a:srgbClr val="8C8C8C"/>
                </a:solidFill>
                <a:latin typeface="Segoe UI" panose="020B0502040204020203" pitchFamily="34" charset="0"/>
              </a:rPr>
              <a:t>Dorf Platz Fäscht 2026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6E3C85-77A9-ED7C-061D-81E62C32EB14}"/>
              </a:ext>
            </a:extLst>
          </p:cNvPr>
          <p:cNvSpPr/>
          <p:nvPr/>
        </p:nvSpPr>
        <p:spPr>
          <a:xfrm>
            <a:off x="101600" y="101600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0C3D2D7-E0CE-12EB-7184-6E93900D526E}"/>
              </a:ext>
            </a:extLst>
          </p:cNvPr>
          <p:cNvSpPr txBox="1"/>
          <p:nvPr/>
        </p:nvSpPr>
        <p:spPr>
          <a:xfrm>
            <a:off x="317500" y="4901438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>
                <a:solidFill>
                  <a:srgbClr val="8C8C8C"/>
                </a:solidFill>
                <a:latin typeface="Segoe UI" panose="020B0502040204020203" pitchFamily="34" charset="0"/>
              </a:rPr>
              <a:t>Dorf Platz Fäscht 2026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AEFFE24-3F86-3219-DFD8-AFAEEA367256}"/>
              </a:ext>
            </a:extLst>
          </p:cNvPr>
          <p:cNvSpPr/>
          <p:nvPr/>
        </p:nvSpPr>
        <p:spPr>
          <a:xfrm>
            <a:off x="3881628" y="5447538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2BF4A39-D116-3B05-7058-8E10DE85BB61}"/>
              </a:ext>
            </a:extLst>
          </p:cNvPr>
          <p:cNvSpPr txBox="1"/>
          <p:nvPr/>
        </p:nvSpPr>
        <p:spPr>
          <a:xfrm>
            <a:off x="4097528" y="10247376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>
                <a:solidFill>
                  <a:srgbClr val="8C8C8C"/>
                </a:solidFill>
                <a:latin typeface="Segoe UI" panose="020B0502040204020203" pitchFamily="34" charset="0"/>
              </a:rPr>
              <a:t>Dorf Platz Fäscht 2026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E08AFB0-CB1A-0EB1-30E9-CC99220E1662}"/>
              </a:ext>
            </a:extLst>
          </p:cNvPr>
          <p:cNvSpPr/>
          <p:nvPr/>
        </p:nvSpPr>
        <p:spPr>
          <a:xfrm>
            <a:off x="101600" y="5447538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A331362-C3A6-066D-79A2-DB61D4BA9897}"/>
              </a:ext>
            </a:extLst>
          </p:cNvPr>
          <p:cNvSpPr txBox="1"/>
          <p:nvPr/>
        </p:nvSpPr>
        <p:spPr>
          <a:xfrm>
            <a:off x="317500" y="10247376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>
                <a:solidFill>
                  <a:srgbClr val="8C8C8C"/>
                </a:solidFill>
                <a:latin typeface="Segoe UI" panose="020B0502040204020203" pitchFamily="34" charset="0"/>
              </a:rPr>
              <a:t>Dorf Platz Fäscht 2026</a:t>
            </a:r>
          </a:p>
        </p:txBody>
      </p: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F51B30B5-73AF-8262-A6C5-15279892C8A7}"/>
              </a:ext>
            </a:extLst>
          </p:cNvPr>
          <p:cNvGrpSpPr/>
          <p:nvPr/>
        </p:nvGrpSpPr>
        <p:grpSpPr>
          <a:xfrm>
            <a:off x="414020" y="1350772"/>
            <a:ext cx="6726428" cy="7888732"/>
            <a:chOff x="414020" y="1350772"/>
            <a:chExt cx="6726428" cy="7888732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01A7661A-39A2-27F6-07CB-A45E831F08CD}"/>
                </a:ext>
              </a:extLst>
            </p:cNvPr>
            <p:cNvGrpSpPr/>
            <p:nvPr/>
          </p:nvGrpSpPr>
          <p:grpSpPr>
            <a:xfrm>
              <a:off x="4092448" y="1350772"/>
              <a:ext cx="3048000" cy="2927350"/>
              <a:chOff x="317500" y="1270000"/>
              <a:chExt cx="3048000" cy="2927350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7A45AB29-86B3-0360-FEA1-AAF6B466B45B}"/>
                  </a:ext>
                </a:extLst>
              </p:cNvPr>
              <p:cNvPicPr>
                <a:picLocks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500" y="1270000"/>
                <a:ext cx="3048000" cy="1968500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AD80BE7F-1FD0-6188-A1C5-29470C6420A9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749" y="3625850"/>
                <a:ext cx="2609850" cy="571500"/>
              </a:xfrm>
              <a:prstGeom prst="rect">
                <a:avLst/>
              </a:prstGeom>
            </p:spPr>
          </p:pic>
        </p:grpSp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0A25C70D-740B-D17A-15DE-D551D6C5394B}"/>
                </a:ext>
              </a:extLst>
            </p:cNvPr>
            <p:cNvGrpSpPr/>
            <p:nvPr/>
          </p:nvGrpSpPr>
          <p:grpSpPr>
            <a:xfrm>
              <a:off x="414020" y="1350772"/>
              <a:ext cx="3048000" cy="2927350"/>
              <a:chOff x="317500" y="1270000"/>
              <a:chExt cx="3048000" cy="2927350"/>
            </a:xfrm>
          </p:grpSpPr>
          <p:pic>
            <p:nvPicPr>
              <p:cNvPr id="11" name="Picture 11">
                <a:extLst>
                  <a:ext uri="{FF2B5EF4-FFF2-40B4-BE49-F238E27FC236}">
                    <a16:creationId xmlns:a16="http://schemas.microsoft.com/office/drawing/2014/main" id="{4276B324-30A2-81A0-7081-EA146C87D8A7}"/>
                  </a:ext>
                </a:extLst>
              </p:cNvPr>
              <p:cNvPicPr>
                <a:picLocks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500" y="1270000"/>
                <a:ext cx="3048000" cy="1968500"/>
              </a:xfrm>
              <a:prstGeom prst="rect">
                <a:avLst/>
              </a:prstGeom>
            </p:spPr>
          </p:pic>
          <p:pic>
            <p:nvPicPr>
              <p:cNvPr id="13" name="Picture 13">
                <a:extLst>
                  <a:ext uri="{FF2B5EF4-FFF2-40B4-BE49-F238E27FC236}">
                    <a16:creationId xmlns:a16="http://schemas.microsoft.com/office/drawing/2014/main" id="{034D83E1-FD5D-C3A3-62A3-FDF9C853AE63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749" y="3625850"/>
                <a:ext cx="2609850" cy="571500"/>
              </a:xfrm>
              <a:prstGeom prst="rect">
                <a:avLst/>
              </a:prstGeom>
            </p:spPr>
          </p:pic>
        </p:grpSp>
        <p:grpSp>
          <p:nvGrpSpPr>
            <p:cNvPr id="17" name="Gruppieren 16">
              <a:extLst>
                <a:ext uri="{FF2B5EF4-FFF2-40B4-BE49-F238E27FC236}">
                  <a16:creationId xmlns:a16="http://schemas.microsoft.com/office/drawing/2014/main" id="{0F4D9833-0120-F281-3918-2613CF983F90}"/>
                </a:ext>
              </a:extLst>
            </p:cNvPr>
            <p:cNvGrpSpPr/>
            <p:nvPr/>
          </p:nvGrpSpPr>
          <p:grpSpPr>
            <a:xfrm>
              <a:off x="4092448" y="6312154"/>
              <a:ext cx="3048000" cy="2927350"/>
              <a:chOff x="317500" y="1270000"/>
              <a:chExt cx="3048000" cy="2927350"/>
            </a:xfrm>
          </p:grpSpPr>
          <p:pic>
            <p:nvPicPr>
              <p:cNvPr id="19" name="Picture 11">
                <a:extLst>
                  <a:ext uri="{FF2B5EF4-FFF2-40B4-BE49-F238E27FC236}">
                    <a16:creationId xmlns:a16="http://schemas.microsoft.com/office/drawing/2014/main" id="{A482F9D0-0796-1ED1-33A5-E238E0EC77DE}"/>
                  </a:ext>
                </a:extLst>
              </p:cNvPr>
              <p:cNvPicPr>
                <a:picLocks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500" y="1270000"/>
                <a:ext cx="3048000" cy="1968500"/>
              </a:xfrm>
              <a:prstGeom prst="rect">
                <a:avLst/>
              </a:prstGeom>
            </p:spPr>
          </p:pic>
          <p:pic>
            <p:nvPicPr>
              <p:cNvPr id="23" name="Picture 13">
                <a:extLst>
                  <a:ext uri="{FF2B5EF4-FFF2-40B4-BE49-F238E27FC236}">
                    <a16:creationId xmlns:a16="http://schemas.microsoft.com/office/drawing/2014/main" id="{2B5E203D-3B83-45B2-34E8-57B43D85C830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749" y="3625850"/>
                <a:ext cx="2609850" cy="571500"/>
              </a:xfrm>
              <a:prstGeom prst="rect">
                <a:avLst/>
              </a:prstGeom>
            </p:spPr>
          </p:pic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95E659F0-8541-09DC-0446-E2619D504ECF}"/>
                </a:ext>
              </a:extLst>
            </p:cNvPr>
            <p:cNvGrpSpPr/>
            <p:nvPr/>
          </p:nvGrpSpPr>
          <p:grpSpPr>
            <a:xfrm>
              <a:off x="414020" y="6312154"/>
              <a:ext cx="3048000" cy="2927350"/>
              <a:chOff x="317500" y="1270000"/>
              <a:chExt cx="3048000" cy="2927350"/>
            </a:xfrm>
          </p:grpSpPr>
          <p:pic>
            <p:nvPicPr>
              <p:cNvPr id="28" name="Picture 11">
                <a:extLst>
                  <a:ext uri="{FF2B5EF4-FFF2-40B4-BE49-F238E27FC236}">
                    <a16:creationId xmlns:a16="http://schemas.microsoft.com/office/drawing/2014/main" id="{9FF93F39-BBC5-DF3C-9407-0AC50265D33E}"/>
                  </a:ext>
                </a:extLst>
              </p:cNvPr>
              <p:cNvPicPr>
                <a:picLocks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500" y="1270000"/>
                <a:ext cx="3048000" cy="1968500"/>
              </a:xfrm>
              <a:prstGeom prst="rect">
                <a:avLst/>
              </a:prstGeom>
            </p:spPr>
          </p:pic>
          <p:pic>
            <p:nvPicPr>
              <p:cNvPr id="29" name="Picture 13">
                <a:extLst>
                  <a:ext uri="{FF2B5EF4-FFF2-40B4-BE49-F238E27FC236}">
                    <a16:creationId xmlns:a16="http://schemas.microsoft.com/office/drawing/2014/main" id="{DFABDA83-D996-0302-71BC-66D9FF33D64A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749" y="3625850"/>
                <a:ext cx="2609850" cy="5715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0699522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00EA3E-8874-B687-4976-61F46F0FB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7808C11-49FE-2CE5-0137-46C0906F2753}"/>
              </a:ext>
            </a:extLst>
          </p:cNvPr>
          <p:cNvCxnSpPr/>
          <p:nvPr/>
        </p:nvCxnSpPr>
        <p:spPr>
          <a:xfrm>
            <a:off x="3780028" y="0"/>
            <a:ext cx="0" cy="10692003"/>
          </a:xfrm>
          <a:prstGeom prst="line">
            <a:avLst/>
          </a:prstGeom>
          <a:ln w="6350">
            <a:solidFill>
              <a:srgbClr val="CCCC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C6696B0-535D-2F99-46DF-3D0443EDAC42}"/>
              </a:ext>
            </a:extLst>
          </p:cNvPr>
          <p:cNvCxnSpPr/>
          <p:nvPr/>
        </p:nvCxnSpPr>
        <p:spPr>
          <a:xfrm>
            <a:off x="0" y="5345938"/>
            <a:ext cx="7560056" cy="0"/>
          </a:xfrm>
          <a:prstGeom prst="line">
            <a:avLst/>
          </a:prstGeom>
          <a:ln w="6350">
            <a:solidFill>
              <a:srgbClr val="CCCC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73013450-A398-5969-B8CE-BB7798B1D956}"/>
              </a:ext>
            </a:extLst>
          </p:cNvPr>
          <p:cNvSpPr/>
          <p:nvPr/>
        </p:nvSpPr>
        <p:spPr>
          <a:xfrm>
            <a:off x="101600" y="101600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ABDF9C-DC9F-61EF-CE2E-13D2AC9063ED}"/>
              </a:ext>
            </a:extLst>
          </p:cNvPr>
          <p:cNvSpPr txBox="1"/>
          <p:nvPr/>
        </p:nvSpPr>
        <p:spPr>
          <a:xfrm>
            <a:off x="254000" y="228600"/>
            <a:ext cx="3272028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1000" b="1" dirty="0">
                <a:solidFill>
                  <a:srgbClr val="0069AA"/>
                </a:solidFill>
                <a:latin typeface="Segoe UI" panose="020B0502040204020203" pitchFamily="34" charset="0"/>
              </a:rPr>
              <a:t>Gesprächsimpuls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1640B4F-D2E3-2786-3BE0-88A842E336F4}"/>
              </a:ext>
            </a:extLst>
          </p:cNvPr>
          <p:cNvCxnSpPr/>
          <p:nvPr/>
        </p:nvCxnSpPr>
        <p:spPr>
          <a:xfrm>
            <a:off x="317500" y="609600"/>
            <a:ext cx="3145028" cy="0"/>
          </a:xfrm>
          <a:prstGeom prst="line">
            <a:avLst/>
          </a:prstGeom>
          <a:ln w="12700">
            <a:solidFill>
              <a:srgbClr val="0069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A46641D-FE77-4049-6FD9-CEB13411102A}"/>
              </a:ext>
            </a:extLst>
          </p:cNvPr>
          <p:cNvSpPr txBox="1"/>
          <p:nvPr/>
        </p:nvSpPr>
        <p:spPr>
          <a:xfrm>
            <a:off x="317500" y="762000"/>
            <a:ext cx="3145028" cy="29238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endParaRPr lang="de-CH" sz="1300" b="1" dirty="0">
              <a:solidFill>
                <a:srgbClr val="282828"/>
              </a:solidFill>
              <a:latin typeface="Segoe UI" panose="020B050204020402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AFC7BA-312C-94F2-A49D-938EE3EB7930}"/>
              </a:ext>
            </a:extLst>
          </p:cNvPr>
          <p:cNvSpPr txBox="1"/>
          <p:nvPr/>
        </p:nvSpPr>
        <p:spPr>
          <a:xfrm>
            <a:off x="298449" y="2875462"/>
            <a:ext cx="3145028" cy="70788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de-DE"/>
            </a:defPPr>
            <a:lvl1pPr algn="ctr">
              <a:defRPr sz="200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defRPr>
            </a:lvl1pPr>
          </a:lstStyle>
          <a:p>
            <a:r>
              <a:rPr lang="de-CH" dirty="0"/>
              <a:t>Wann spüren Sie Gelassenheit in sich?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1216AC-023C-4887-F3D9-6FD8827BFA92}"/>
              </a:ext>
            </a:extLst>
          </p:cNvPr>
          <p:cNvSpPr txBox="1"/>
          <p:nvPr/>
        </p:nvSpPr>
        <p:spPr>
          <a:xfrm>
            <a:off x="317500" y="4901438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 i="1">
                <a:solidFill>
                  <a:srgbClr val="8C8C8C"/>
                </a:solidFill>
                <a:latin typeface="Segoe UI" panose="020B0502040204020203" pitchFamily="34" charset="0"/>
              </a:rPr>
              <a:t>« Zur Ruhe am See führt er mich »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2062538-693C-7920-08AA-363946433EB1}"/>
              </a:ext>
            </a:extLst>
          </p:cNvPr>
          <p:cNvSpPr/>
          <p:nvPr/>
        </p:nvSpPr>
        <p:spPr>
          <a:xfrm>
            <a:off x="3881628" y="101600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F84A61-70BD-806D-4EBE-186D273ADED0}"/>
              </a:ext>
            </a:extLst>
          </p:cNvPr>
          <p:cNvSpPr txBox="1"/>
          <p:nvPr/>
        </p:nvSpPr>
        <p:spPr>
          <a:xfrm>
            <a:off x="4034028" y="228600"/>
            <a:ext cx="3272028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1000" b="1" dirty="0">
                <a:solidFill>
                  <a:srgbClr val="0069AA"/>
                </a:solidFill>
                <a:latin typeface="Segoe UI" panose="020B0502040204020203" pitchFamily="34" charset="0"/>
              </a:rPr>
              <a:t>Gesprächsimpuls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8833673-9609-3031-B55E-8DAD2EBF1A45}"/>
              </a:ext>
            </a:extLst>
          </p:cNvPr>
          <p:cNvCxnSpPr/>
          <p:nvPr/>
        </p:nvCxnSpPr>
        <p:spPr>
          <a:xfrm>
            <a:off x="4097528" y="609600"/>
            <a:ext cx="3145028" cy="0"/>
          </a:xfrm>
          <a:prstGeom prst="line">
            <a:avLst/>
          </a:prstGeom>
          <a:ln w="12700">
            <a:solidFill>
              <a:srgbClr val="0069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C9802805-ED42-1469-CE34-317F9D4394C1}"/>
              </a:ext>
            </a:extLst>
          </p:cNvPr>
          <p:cNvSpPr txBox="1"/>
          <p:nvPr/>
        </p:nvSpPr>
        <p:spPr>
          <a:xfrm>
            <a:off x="4078477" y="2795363"/>
            <a:ext cx="3145028" cy="132343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de-DE"/>
            </a:defPPr>
            <a:lvl1pPr algn="ctr">
              <a:defRPr sz="200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defRPr>
            </a:lvl1pPr>
          </a:lstStyle>
          <a:p>
            <a:r>
              <a:rPr lang="de-CH" dirty="0"/>
              <a:t>Wann haben Sie zuletzt bewusst einen Moment innegehalten?</a:t>
            </a:r>
          </a:p>
          <a:p>
            <a:endParaRPr lang="de-CH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ACE626C-1CAC-BF9A-B6BB-FB0421E1BA07}"/>
              </a:ext>
            </a:extLst>
          </p:cNvPr>
          <p:cNvSpPr txBox="1"/>
          <p:nvPr/>
        </p:nvSpPr>
        <p:spPr>
          <a:xfrm>
            <a:off x="4097528" y="4901438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 i="1">
                <a:solidFill>
                  <a:srgbClr val="8C8C8C"/>
                </a:solidFill>
                <a:latin typeface="Segoe UI" panose="020B0502040204020203" pitchFamily="34" charset="0"/>
              </a:rPr>
              <a:t>« Zur Ruhe am See führt er mich »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EDC56E1-183C-B7CE-468E-446CD0BEC0D6}"/>
              </a:ext>
            </a:extLst>
          </p:cNvPr>
          <p:cNvSpPr/>
          <p:nvPr/>
        </p:nvSpPr>
        <p:spPr>
          <a:xfrm>
            <a:off x="101600" y="5447538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62AA5A-D85D-7548-A918-4D05FE46E409}"/>
              </a:ext>
            </a:extLst>
          </p:cNvPr>
          <p:cNvSpPr txBox="1"/>
          <p:nvPr/>
        </p:nvSpPr>
        <p:spPr>
          <a:xfrm>
            <a:off x="254000" y="5574538"/>
            <a:ext cx="3272028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1000" b="1" dirty="0">
                <a:solidFill>
                  <a:srgbClr val="0069AA"/>
                </a:solidFill>
                <a:latin typeface="Segoe UI" panose="020B0502040204020203" pitchFamily="34" charset="0"/>
              </a:rPr>
              <a:t>Gesprächsimpuls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B6693B0-3E2F-1C35-8DAB-5BBBE94F7D11}"/>
              </a:ext>
            </a:extLst>
          </p:cNvPr>
          <p:cNvCxnSpPr/>
          <p:nvPr/>
        </p:nvCxnSpPr>
        <p:spPr>
          <a:xfrm>
            <a:off x="317500" y="5955538"/>
            <a:ext cx="3145028" cy="0"/>
          </a:xfrm>
          <a:prstGeom prst="line">
            <a:avLst/>
          </a:prstGeom>
          <a:ln w="12700">
            <a:solidFill>
              <a:srgbClr val="0069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83C1F143-9FAF-A6F8-8971-C76BE6992F7C}"/>
              </a:ext>
            </a:extLst>
          </p:cNvPr>
          <p:cNvSpPr txBox="1"/>
          <p:nvPr/>
        </p:nvSpPr>
        <p:spPr>
          <a:xfrm>
            <a:off x="298449" y="2265565"/>
            <a:ext cx="3145028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400" b="1" dirty="0">
                <a:solidFill>
                  <a:srgbClr val="282828"/>
                </a:solidFill>
                <a:latin typeface="AkayaKanadaka" panose="02010502080401010103" pitchFamily="2" charset="77"/>
                <a:cs typeface="AkayaKanadaka" panose="02010502080401010103" pitchFamily="2" charset="77"/>
              </a:rPr>
              <a:t> Zeit der Gelassenheit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D218D7A-3818-61B0-47D9-A958E1ADDCC3}"/>
              </a:ext>
            </a:extLst>
          </p:cNvPr>
          <p:cNvSpPr txBox="1"/>
          <p:nvPr/>
        </p:nvSpPr>
        <p:spPr>
          <a:xfrm>
            <a:off x="254000" y="7875185"/>
            <a:ext cx="3145028" cy="163121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de-DE"/>
            </a:defPPr>
            <a:lvl1pPr algn="ctr">
              <a:defRPr sz="200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defRPr>
            </a:lvl1pPr>
          </a:lstStyle>
          <a:p>
            <a:r>
              <a:rPr lang="de-CH" dirty="0"/>
              <a:t>Wenn Sie sich heute eine Minute Ruhe schenken könnten – wofür würden Sie sie nutzen?</a:t>
            </a:r>
          </a:p>
          <a:p>
            <a:endParaRPr lang="de-CH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427D3DD-F54B-042D-0D16-05B9488C9EAB}"/>
              </a:ext>
            </a:extLst>
          </p:cNvPr>
          <p:cNvSpPr txBox="1"/>
          <p:nvPr/>
        </p:nvSpPr>
        <p:spPr>
          <a:xfrm>
            <a:off x="317500" y="10247376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 i="1">
                <a:solidFill>
                  <a:srgbClr val="8C8C8C"/>
                </a:solidFill>
                <a:latin typeface="Segoe UI" panose="020B0502040204020203" pitchFamily="34" charset="0"/>
              </a:rPr>
              <a:t>« Zur Ruhe am See führt er mich »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0F8E511-D6DD-C3C1-65E0-A87AC1F92BC3}"/>
              </a:ext>
            </a:extLst>
          </p:cNvPr>
          <p:cNvSpPr/>
          <p:nvPr/>
        </p:nvSpPr>
        <p:spPr>
          <a:xfrm>
            <a:off x="3881628" y="5447538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6A89400-B238-B831-3E74-3DA33956DBD0}"/>
              </a:ext>
            </a:extLst>
          </p:cNvPr>
          <p:cNvSpPr txBox="1"/>
          <p:nvPr/>
        </p:nvSpPr>
        <p:spPr>
          <a:xfrm>
            <a:off x="4034028" y="5574538"/>
            <a:ext cx="3272028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1000" b="1" dirty="0">
                <a:solidFill>
                  <a:srgbClr val="0069AA"/>
                </a:solidFill>
                <a:latin typeface="Segoe UI" panose="020B0502040204020203" pitchFamily="34" charset="0"/>
              </a:rPr>
              <a:t>Gesprächsimpuls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D20BD0E-969B-3A80-116B-1B09041891AB}"/>
              </a:ext>
            </a:extLst>
          </p:cNvPr>
          <p:cNvCxnSpPr/>
          <p:nvPr/>
        </p:nvCxnSpPr>
        <p:spPr>
          <a:xfrm>
            <a:off x="4097528" y="5955538"/>
            <a:ext cx="3145028" cy="0"/>
          </a:xfrm>
          <a:prstGeom prst="line">
            <a:avLst/>
          </a:prstGeom>
          <a:ln w="12700">
            <a:solidFill>
              <a:srgbClr val="0069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43D20E49-6995-FBA1-DBC5-BC84B34E78A3}"/>
              </a:ext>
            </a:extLst>
          </p:cNvPr>
          <p:cNvSpPr txBox="1"/>
          <p:nvPr/>
        </p:nvSpPr>
        <p:spPr>
          <a:xfrm>
            <a:off x="4034028" y="7298294"/>
            <a:ext cx="3145028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400" b="1" dirty="0">
                <a:solidFill>
                  <a:srgbClr val="282828"/>
                </a:solidFill>
                <a:latin typeface="AkayaKanadaka" panose="02010502080401010103" pitchFamily="2" charset="77"/>
                <a:cs typeface="AkayaKanadaka" panose="02010502080401010103" pitchFamily="2" charset="77"/>
              </a:rPr>
              <a:t>Dankbarkeit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03046AE-6EF2-3BE2-3AE1-B384ADDC82EF}"/>
              </a:ext>
            </a:extLst>
          </p:cNvPr>
          <p:cNvSpPr txBox="1"/>
          <p:nvPr/>
        </p:nvSpPr>
        <p:spPr>
          <a:xfrm>
            <a:off x="3995927" y="8018907"/>
            <a:ext cx="3145028" cy="101566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de-DE"/>
            </a:defPPr>
            <a:lvl1pPr algn="ctr">
              <a:defRPr sz="200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defRPr>
            </a:lvl1pPr>
          </a:lstStyle>
          <a:p>
            <a:r>
              <a:rPr lang="de-CH" dirty="0"/>
              <a:t>Wofür sind Sie heute besonders dankbar? </a:t>
            </a:r>
          </a:p>
          <a:p>
            <a:endParaRPr lang="de-CH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3562B43-0CD7-38DC-E1C5-DF456832887E}"/>
              </a:ext>
            </a:extLst>
          </p:cNvPr>
          <p:cNvSpPr txBox="1"/>
          <p:nvPr/>
        </p:nvSpPr>
        <p:spPr>
          <a:xfrm>
            <a:off x="4097528" y="10247376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 i="1">
                <a:solidFill>
                  <a:srgbClr val="8C8C8C"/>
                </a:solidFill>
                <a:latin typeface="Segoe UI" panose="020B0502040204020203" pitchFamily="34" charset="0"/>
              </a:rPr>
              <a:t>« Zur Ruhe am See führt er mich »</a:t>
            </a:r>
          </a:p>
        </p:txBody>
      </p:sp>
      <p:sp>
        <p:nvSpPr>
          <p:cNvPr id="28" name="TextBox 18">
            <a:extLst>
              <a:ext uri="{FF2B5EF4-FFF2-40B4-BE49-F238E27FC236}">
                <a16:creationId xmlns:a16="http://schemas.microsoft.com/office/drawing/2014/main" id="{94EB787B-B6B6-71B3-E330-775968E49BBC}"/>
              </a:ext>
            </a:extLst>
          </p:cNvPr>
          <p:cNvSpPr txBox="1"/>
          <p:nvPr/>
        </p:nvSpPr>
        <p:spPr>
          <a:xfrm>
            <a:off x="254000" y="7178474"/>
            <a:ext cx="3145028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400" b="1" dirty="0">
                <a:solidFill>
                  <a:srgbClr val="282828"/>
                </a:solidFill>
                <a:latin typeface="AkayaKanadaka" panose="02010502080401010103" pitchFamily="2" charset="77"/>
                <a:cs typeface="AkayaKanadaka" panose="02010502080401010103" pitchFamily="2" charset="77"/>
              </a:rPr>
              <a:t>Momente der Ruhe</a:t>
            </a:r>
          </a:p>
        </p:txBody>
      </p:sp>
      <p:sp>
        <p:nvSpPr>
          <p:cNvPr id="29" name="TextBox 18">
            <a:extLst>
              <a:ext uri="{FF2B5EF4-FFF2-40B4-BE49-F238E27FC236}">
                <a16:creationId xmlns:a16="http://schemas.microsoft.com/office/drawing/2014/main" id="{92536DA7-BDC8-FA28-DD31-2391033B025B}"/>
              </a:ext>
            </a:extLst>
          </p:cNvPr>
          <p:cNvSpPr txBox="1"/>
          <p:nvPr/>
        </p:nvSpPr>
        <p:spPr>
          <a:xfrm>
            <a:off x="4097528" y="2087136"/>
            <a:ext cx="3145028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400" b="1" dirty="0">
                <a:solidFill>
                  <a:srgbClr val="282828"/>
                </a:solidFill>
                <a:latin typeface="AkayaKanadaka" panose="02010502080401010103" pitchFamily="2" charset="77"/>
                <a:cs typeface="AkayaKanadaka" panose="02010502080401010103" pitchFamily="2" charset="77"/>
              </a:rPr>
              <a:t>Innehalten</a:t>
            </a:r>
          </a:p>
        </p:txBody>
      </p:sp>
    </p:spTree>
    <p:extLst>
      <p:ext uri="{BB962C8B-B14F-4D97-AF65-F5344CB8AC3E}">
        <p14:creationId xmlns:p14="http://schemas.microsoft.com/office/powerpoint/2010/main" val="15830852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2BDB7D-4BC1-E789-F1AB-A3FA645C7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509D513F-4E29-F946-DBDA-ECEE84C9BEB9}"/>
              </a:ext>
            </a:extLst>
          </p:cNvPr>
          <p:cNvCxnSpPr/>
          <p:nvPr/>
        </p:nvCxnSpPr>
        <p:spPr>
          <a:xfrm>
            <a:off x="3780028" y="0"/>
            <a:ext cx="0" cy="10692003"/>
          </a:xfrm>
          <a:prstGeom prst="line">
            <a:avLst/>
          </a:prstGeom>
          <a:ln w="6350">
            <a:solidFill>
              <a:srgbClr val="CCCC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96680E7-E5B4-65CB-7AAC-FBE1253EF43B}"/>
              </a:ext>
            </a:extLst>
          </p:cNvPr>
          <p:cNvCxnSpPr/>
          <p:nvPr/>
        </p:nvCxnSpPr>
        <p:spPr>
          <a:xfrm>
            <a:off x="0" y="5345938"/>
            <a:ext cx="7560056" cy="0"/>
          </a:xfrm>
          <a:prstGeom prst="line">
            <a:avLst/>
          </a:prstGeom>
          <a:ln w="6350">
            <a:solidFill>
              <a:srgbClr val="CCCC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9C199270-D2A8-F45E-640A-E1DC40D629E4}"/>
              </a:ext>
            </a:extLst>
          </p:cNvPr>
          <p:cNvSpPr/>
          <p:nvPr/>
        </p:nvSpPr>
        <p:spPr>
          <a:xfrm>
            <a:off x="3881628" y="101600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153687-2E30-A14D-E8F7-3235C7CAEE97}"/>
              </a:ext>
            </a:extLst>
          </p:cNvPr>
          <p:cNvSpPr txBox="1"/>
          <p:nvPr/>
        </p:nvSpPr>
        <p:spPr>
          <a:xfrm>
            <a:off x="4097528" y="4901438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>
                <a:solidFill>
                  <a:srgbClr val="8C8C8C"/>
                </a:solidFill>
                <a:latin typeface="Segoe UI" panose="020B0502040204020203" pitchFamily="34" charset="0"/>
              </a:rPr>
              <a:t>Dorf Platz Fäscht 2026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D430040-6D10-716A-C63E-9C69E89CEA33}"/>
              </a:ext>
            </a:extLst>
          </p:cNvPr>
          <p:cNvSpPr/>
          <p:nvPr/>
        </p:nvSpPr>
        <p:spPr>
          <a:xfrm>
            <a:off x="101600" y="101600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8E23200-D8F2-E466-116A-1B10F9F0F174}"/>
              </a:ext>
            </a:extLst>
          </p:cNvPr>
          <p:cNvSpPr txBox="1"/>
          <p:nvPr/>
        </p:nvSpPr>
        <p:spPr>
          <a:xfrm>
            <a:off x="317500" y="4901438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>
                <a:solidFill>
                  <a:srgbClr val="8C8C8C"/>
                </a:solidFill>
                <a:latin typeface="Segoe UI" panose="020B0502040204020203" pitchFamily="34" charset="0"/>
              </a:rPr>
              <a:t>Dorf Platz Fäscht 2026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7F5E819-37C2-9C5E-EC91-0F25F27559D9}"/>
              </a:ext>
            </a:extLst>
          </p:cNvPr>
          <p:cNvSpPr/>
          <p:nvPr/>
        </p:nvSpPr>
        <p:spPr>
          <a:xfrm>
            <a:off x="3881628" y="5447538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D51F361-6124-CDDB-374E-EB33A0577AF8}"/>
              </a:ext>
            </a:extLst>
          </p:cNvPr>
          <p:cNvSpPr txBox="1"/>
          <p:nvPr/>
        </p:nvSpPr>
        <p:spPr>
          <a:xfrm>
            <a:off x="4097528" y="10247376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>
                <a:solidFill>
                  <a:srgbClr val="8C8C8C"/>
                </a:solidFill>
                <a:latin typeface="Segoe UI" panose="020B0502040204020203" pitchFamily="34" charset="0"/>
              </a:rPr>
              <a:t>Dorf Platz Fäscht 2026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6D6E9BA-2839-B53C-9750-33A2F67FF22B}"/>
              </a:ext>
            </a:extLst>
          </p:cNvPr>
          <p:cNvSpPr/>
          <p:nvPr/>
        </p:nvSpPr>
        <p:spPr>
          <a:xfrm>
            <a:off x="101600" y="5447538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FED3E39-F647-51B3-84D8-1658FEA6C68F}"/>
              </a:ext>
            </a:extLst>
          </p:cNvPr>
          <p:cNvSpPr txBox="1"/>
          <p:nvPr/>
        </p:nvSpPr>
        <p:spPr>
          <a:xfrm>
            <a:off x="317500" y="10247376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>
                <a:solidFill>
                  <a:srgbClr val="8C8C8C"/>
                </a:solidFill>
                <a:latin typeface="Segoe UI" panose="020B0502040204020203" pitchFamily="34" charset="0"/>
              </a:rPr>
              <a:t>Dorf Platz Fäscht 2026</a:t>
            </a:r>
          </a:p>
        </p:txBody>
      </p: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17236C3C-11D8-BF64-C598-8621C66EC0FC}"/>
              </a:ext>
            </a:extLst>
          </p:cNvPr>
          <p:cNvGrpSpPr/>
          <p:nvPr/>
        </p:nvGrpSpPr>
        <p:grpSpPr>
          <a:xfrm>
            <a:off x="414020" y="1350772"/>
            <a:ext cx="6726428" cy="7888732"/>
            <a:chOff x="414020" y="1350772"/>
            <a:chExt cx="6726428" cy="7888732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6CC3A0B8-A615-7A6D-0092-B6DCDBDE9365}"/>
                </a:ext>
              </a:extLst>
            </p:cNvPr>
            <p:cNvGrpSpPr/>
            <p:nvPr/>
          </p:nvGrpSpPr>
          <p:grpSpPr>
            <a:xfrm>
              <a:off x="4092448" y="1350772"/>
              <a:ext cx="3048000" cy="2927350"/>
              <a:chOff x="317500" y="1270000"/>
              <a:chExt cx="3048000" cy="2927350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DCC44ED2-CF02-C741-9BAE-A81336C68AE7}"/>
                  </a:ext>
                </a:extLst>
              </p:cNvPr>
              <p:cNvPicPr>
                <a:picLocks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500" y="1270000"/>
                <a:ext cx="3048000" cy="1968500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220793A1-FE2D-DEA5-F6BB-6B1C0FE7815C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749" y="3625850"/>
                <a:ext cx="2609850" cy="571500"/>
              </a:xfrm>
              <a:prstGeom prst="rect">
                <a:avLst/>
              </a:prstGeom>
            </p:spPr>
          </p:pic>
        </p:grpSp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9E5BC7AB-8ADC-4742-F939-D40F698DCB89}"/>
                </a:ext>
              </a:extLst>
            </p:cNvPr>
            <p:cNvGrpSpPr/>
            <p:nvPr/>
          </p:nvGrpSpPr>
          <p:grpSpPr>
            <a:xfrm>
              <a:off x="414020" y="1350772"/>
              <a:ext cx="3048000" cy="2927350"/>
              <a:chOff x="317500" y="1270000"/>
              <a:chExt cx="3048000" cy="2927350"/>
            </a:xfrm>
          </p:grpSpPr>
          <p:pic>
            <p:nvPicPr>
              <p:cNvPr id="11" name="Picture 11">
                <a:extLst>
                  <a:ext uri="{FF2B5EF4-FFF2-40B4-BE49-F238E27FC236}">
                    <a16:creationId xmlns:a16="http://schemas.microsoft.com/office/drawing/2014/main" id="{66F4F2E5-49EF-16EC-07FB-A2E04A4A2110}"/>
                  </a:ext>
                </a:extLst>
              </p:cNvPr>
              <p:cNvPicPr>
                <a:picLocks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500" y="1270000"/>
                <a:ext cx="3048000" cy="1968500"/>
              </a:xfrm>
              <a:prstGeom prst="rect">
                <a:avLst/>
              </a:prstGeom>
            </p:spPr>
          </p:pic>
          <p:pic>
            <p:nvPicPr>
              <p:cNvPr id="13" name="Picture 13">
                <a:extLst>
                  <a:ext uri="{FF2B5EF4-FFF2-40B4-BE49-F238E27FC236}">
                    <a16:creationId xmlns:a16="http://schemas.microsoft.com/office/drawing/2014/main" id="{1708C466-9B6E-87B7-7199-00B80AF0F04E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749" y="3625850"/>
                <a:ext cx="2609850" cy="571500"/>
              </a:xfrm>
              <a:prstGeom prst="rect">
                <a:avLst/>
              </a:prstGeom>
            </p:spPr>
          </p:pic>
        </p:grpSp>
        <p:grpSp>
          <p:nvGrpSpPr>
            <p:cNvPr id="17" name="Gruppieren 16">
              <a:extLst>
                <a:ext uri="{FF2B5EF4-FFF2-40B4-BE49-F238E27FC236}">
                  <a16:creationId xmlns:a16="http://schemas.microsoft.com/office/drawing/2014/main" id="{7C8B1DAA-5558-8CF3-EDCF-E62858756736}"/>
                </a:ext>
              </a:extLst>
            </p:cNvPr>
            <p:cNvGrpSpPr/>
            <p:nvPr/>
          </p:nvGrpSpPr>
          <p:grpSpPr>
            <a:xfrm>
              <a:off x="4092448" y="6312154"/>
              <a:ext cx="3048000" cy="2927350"/>
              <a:chOff x="317500" y="1270000"/>
              <a:chExt cx="3048000" cy="2927350"/>
            </a:xfrm>
          </p:grpSpPr>
          <p:pic>
            <p:nvPicPr>
              <p:cNvPr id="19" name="Picture 11">
                <a:extLst>
                  <a:ext uri="{FF2B5EF4-FFF2-40B4-BE49-F238E27FC236}">
                    <a16:creationId xmlns:a16="http://schemas.microsoft.com/office/drawing/2014/main" id="{3333D5D7-32F4-743D-71CA-39341BDE2E85}"/>
                  </a:ext>
                </a:extLst>
              </p:cNvPr>
              <p:cNvPicPr>
                <a:picLocks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500" y="1270000"/>
                <a:ext cx="3048000" cy="1968500"/>
              </a:xfrm>
              <a:prstGeom prst="rect">
                <a:avLst/>
              </a:prstGeom>
            </p:spPr>
          </p:pic>
          <p:pic>
            <p:nvPicPr>
              <p:cNvPr id="23" name="Picture 13">
                <a:extLst>
                  <a:ext uri="{FF2B5EF4-FFF2-40B4-BE49-F238E27FC236}">
                    <a16:creationId xmlns:a16="http://schemas.microsoft.com/office/drawing/2014/main" id="{617FCAC5-E2AE-27A0-0F02-A8D5E80CF6C8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749" y="3625850"/>
                <a:ext cx="2609850" cy="571500"/>
              </a:xfrm>
              <a:prstGeom prst="rect">
                <a:avLst/>
              </a:prstGeom>
            </p:spPr>
          </p:pic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62D6D77D-DCF6-23BA-9993-F56D16E83AF3}"/>
                </a:ext>
              </a:extLst>
            </p:cNvPr>
            <p:cNvGrpSpPr/>
            <p:nvPr/>
          </p:nvGrpSpPr>
          <p:grpSpPr>
            <a:xfrm>
              <a:off x="414020" y="6312154"/>
              <a:ext cx="3048000" cy="2927350"/>
              <a:chOff x="317500" y="1270000"/>
              <a:chExt cx="3048000" cy="2927350"/>
            </a:xfrm>
          </p:grpSpPr>
          <p:pic>
            <p:nvPicPr>
              <p:cNvPr id="28" name="Picture 11">
                <a:extLst>
                  <a:ext uri="{FF2B5EF4-FFF2-40B4-BE49-F238E27FC236}">
                    <a16:creationId xmlns:a16="http://schemas.microsoft.com/office/drawing/2014/main" id="{B5C686A8-0695-F905-596D-016BF643C072}"/>
                  </a:ext>
                </a:extLst>
              </p:cNvPr>
              <p:cNvPicPr>
                <a:picLocks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500" y="1270000"/>
                <a:ext cx="3048000" cy="1968500"/>
              </a:xfrm>
              <a:prstGeom prst="rect">
                <a:avLst/>
              </a:prstGeom>
            </p:spPr>
          </p:pic>
          <p:pic>
            <p:nvPicPr>
              <p:cNvPr id="29" name="Picture 13">
                <a:extLst>
                  <a:ext uri="{FF2B5EF4-FFF2-40B4-BE49-F238E27FC236}">
                    <a16:creationId xmlns:a16="http://schemas.microsoft.com/office/drawing/2014/main" id="{5F422504-F86C-D95E-2A81-578BEFA26E72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749" y="3625850"/>
                <a:ext cx="2609850" cy="5715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9766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FABBB-5626-1A9B-1FDA-02CD2FB2C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DEB1D30-4373-5A62-926B-97466E758409}"/>
              </a:ext>
            </a:extLst>
          </p:cNvPr>
          <p:cNvCxnSpPr/>
          <p:nvPr/>
        </p:nvCxnSpPr>
        <p:spPr>
          <a:xfrm>
            <a:off x="3780028" y="0"/>
            <a:ext cx="0" cy="10692003"/>
          </a:xfrm>
          <a:prstGeom prst="line">
            <a:avLst/>
          </a:prstGeom>
          <a:ln w="6350">
            <a:solidFill>
              <a:srgbClr val="CCCC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3906B8F-C8F5-BE68-34DF-2FCDCEE276F0}"/>
              </a:ext>
            </a:extLst>
          </p:cNvPr>
          <p:cNvCxnSpPr/>
          <p:nvPr/>
        </p:nvCxnSpPr>
        <p:spPr>
          <a:xfrm>
            <a:off x="0" y="5345938"/>
            <a:ext cx="7560056" cy="0"/>
          </a:xfrm>
          <a:prstGeom prst="line">
            <a:avLst/>
          </a:prstGeom>
          <a:ln w="6350">
            <a:solidFill>
              <a:srgbClr val="CCCC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4B13EAE1-5DA0-3226-685E-DD7690C80EA2}"/>
              </a:ext>
            </a:extLst>
          </p:cNvPr>
          <p:cNvSpPr/>
          <p:nvPr/>
        </p:nvSpPr>
        <p:spPr>
          <a:xfrm>
            <a:off x="101600" y="101600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D8A4BF-F92E-96CB-1C67-CEF342721159}"/>
              </a:ext>
            </a:extLst>
          </p:cNvPr>
          <p:cNvSpPr txBox="1"/>
          <p:nvPr/>
        </p:nvSpPr>
        <p:spPr>
          <a:xfrm>
            <a:off x="254000" y="228600"/>
            <a:ext cx="3272028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1000" b="1" dirty="0">
                <a:solidFill>
                  <a:srgbClr val="0069AA"/>
                </a:solidFill>
                <a:latin typeface="Segoe UI" panose="020B0502040204020203" pitchFamily="34" charset="0"/>
              </a:rPr>
              <a:t>Gesprächsimpuls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234E5FF-32F3-1294-FA1A-CB1AEE830100}"/>
              </a:ext>
            </a:extLst>
          </p:cNvPr>
          <p:cNvCxnSpPr/>
          <p:nvPr/>
        </p:nvCxnSpPr>
        <p:spPr>
          <a:xfrm>
            <a:off x="317500" y="609600"/>
            <a:ext cx="3145028" cy="0"/>
          </a:xfrm>
          <a:prstGeom prst="line">
            <a:avLst/>
          </a:prstGeom>
          <a:ln w="12700">
            <a:solidFill>
              <a:srgbClr val="0069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4DBC251-37C4-6522-A37E-D594EE747857}"/>
              </a:ext>
            </a:extLst>
          </p:cNvPr>
          <p:cNvSpPr txBox="1"/>
          <p:nvPr/>
        </p:nvSpPr>
        <p:spPr>
          <a:xfrm>
            <a:off x="317500" y="762000"/>
            <a:ext cx="3145028" cy="29238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endParaRPr lang="de-CH" sz="1300" b="1" dirty="0">
              <a:solidFill>
                <a:srgbClr val="282828"/>
              </a:solidFill>
              <a:latin typeface="Segoe UI" panose="020B050204020402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98A4D8-ACEC-B541-9E49-34FB2F5EF66E}"/>
              </a:ext>
            </a:extLst>
          </p:cNvPr>
          <p:cNvSpPr txBox="1"/>
          <p:nvPr/>
        </p:nvSpPr>
        <p:spPr>
          <a:xfrm>
            <a:off x="317119" y="2616673"/>
            <a:ext cx="3145028" cy="101566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de-DE"/>
            </a:defPPr>
            <a:lvl1pPr algn="ctr">
              <a:defRPr sz="200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defRPr>
            </a:lvl1pPr>
          </a:lstStyle>
          <a:p>
            <a:r>
              <a:rPr lang="de-CH" dirty="0"/>
              <a:t>Mit wem können Sie einfach still sein, ohne sprechen zu müssen?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888E00-20C5-8DA3-4523-98E72706D140}"/>
              </a:ext>
            </a:extLst>
          </p:cNvPr>
          <p:cNvSpPr txBox="1"/>
          <p:nvPr/>
        </p:nvSpPr>
        <p:spPr>
          <a:xfrm>
            <a:off x="317500" y="4901438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 i="1">
                <a:solidFill>
                  <a:srgbClr val="8C8C8C"/>
                </a:solidFill>
                <a:latin typeface="Segoe UI" panose="020B0502040204020203" pitchFamily="34" charset="0"/>
              </a:rPr>
              <a:t>« Zur Ruhe am See führt er mich »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946E6C-11E0-6C4E-2027-7C6C3B86C597}"/>
              </a:ext>
            </a:extLst>
          </p:cNvPr>
          <p:cNvSpPr/>
          <p:nvPr/>
        </p:nvSpPr>
        <p:spPr>
          <a:xfrm>
            <a:off x="3881628" y="101600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4A0123-0D13-579A-5913-D867500AB46A}"/>
              </a:ext>
            </a:extLst>
          </p:cNvPr>
          <p:cNvSpPr txBox="1"/>
          <p:nvPr/>
        </p:nvSpPr>
        <p:spPr>
          <a:xfrm>
            <a:off x="4034028" y="228600"/>
            <a:ext cx="3272028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1000" b="1" dirty="0">
                <a:solidFill>
                  <a:srgbClr val="0069AA"/>
                </a:solidFill>
                <a:latin typeface="Segoe UI" panose="020B0502040204020203" pitchFamily="34" charset="0"/>
              </a:rPr>
              <a:t>Gesprächsimpuls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29EE24C-DCEE-C649-AF61-41B85BC4AD33}"/>
              </a:ext>
            </a:extLst>
          </p:cNvPr>
          <p:cNvCxnSpPr/>
          <p:nvPr/>
        </p:nvCxnSpPr>
        <p:spPr>
          <a:xfrm>
            <a:off x="4097528" y="609600"/>
            <a:ext cx="3145028" cy="0"/>
          </a:xfrm>
          <a:prstGeom prst="line">
            <a:avLst/>
          </a:prstGeom>
          <a:ln w="12700">
            <a:solidFill>
              <a:srgbClr val="0069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9F186CCC-772C-A0A3-E788-4CB1E6E99CBB}"/>
              </a:ext>
            </a:extLst>
          </p:cNvPr>
          <p:cNvSpPr txBox="1"/>
          <p:nvPr/>
        </p:nvSpPr>
        <p:spPr>
          <a:xfrm>
            <a:off x="4034028" y="2770561"/>
            <a:ext cx="3145028" cy="70788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de-DE"/>
            </a:defPPr>
            <a:lvl1pPr algn="ctr">
              <a:defRPr sz="200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defRPr>
            </a:lvl1pPr>
          </a:lstStyle>
          <a:p>
            <a:r>
              <a:rPr lang="de-CH" dirty="0"/>
              <a:t>Woran merken Sie, dass ein Gespräch Ihnen gut tut?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3C894F-AFDD-2C26-28C0-970500838AF8}"/>
              </a:ext>
            </a:extLst>
          </p:cNvPr>
          <p:cNvSpPr txBox="1"/>
          <p:nvPr/>
        </p:nvSpPr>
        <p:spPr>
          <a:xfrm>
            <a:off x="4097528" y="4901438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 i="1">
                <a:solidFill>
                  <a:srgbClr val="8C8C8C"/>
                </a:solidFill>
                <a:latin typeface="Segoe UI" panose="020B0502040204020203" pitchFamily="34" charset="0"/>
              </a:rPr>
              <a:t>« Zur Ruhe am See führt er mich »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AEC7C2F-F053-30B8-AB3C-BBD9540B6824}"/>
              </a:ext>
            </a:extLst>
          </p:cNvPr>
          <p:cNvSpPr/>
          <p:nvPr/>
        </p:nvSpPr>
        <p:spPr>
          <a:xfrm>
            <a:off x="101600" y="5447538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8F532F-B6E4-5672-511C-3F3EA68563B2}"/>
              </a:ext>
            </a:extLst>
          </p:cNvPr>
          <p:cNvSpPr txBox="1"/>
          <p:nvPr/>
        </p:nvSpPr>
        <p:spPr>
          <a:xfrm>
            <a:off x="254000" y="5574538"/>
            <a:ext cx="3272028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1000" b="1" dirty="0">
                <a:solidFill>
                  <a:srgbClr val="0069AA"/>
                </a:solidFill>
                <a:latin typeface="Segoe UI" panose="020B0502040204020203" pitchFamily="34" charset="0"/>
              </a:rPr>
              <a:t>Gesprächsimpuls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99C72AA-D90A-629E-885F-8C926379F8CB}"/>
              </a:ext>
            </a:extLst>
          </p:cNvPr>
          <p:cNvCxnSpPr/>
          <p:nvPr/>
        </p:nvCxnSpPr>
        <p:spPr>
          <a:xfrm>
            <a:off x="317500" y="5955538"/>
            <a:ext cx="3145028" cy="0"/>
          </a:xfrm>
          <a:prstGeom prst="line">
            <a:avLst/>
          </a:prstGeom>
          <a:ln w="12700">
            <a:solidFill>
              <a:srgbClr val="0069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C2E8476C-548C-DAC9-FE1E-E6A5CE1AB7E5}"/>
              </a:ext>
            </a:extLst>
          </p:cNvPr>
          <p:cNvSpPr txBox="1"/>
          <p:nvPr/>
        </p:nvSpPr>
        <p:spPr>
          <a:xfrm>
            <a:off x="317500" y="1788418"/>
            <a:ext cx="3145028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400" b="1" dirty="0">
                <a:solidFill>
                  <a:srgbClr val="282828"/>
                </a:solidFill>
                <a:latin typeface="AkayaKanadaka" panose="02010502080401010103" pitchFamily="2" charset="77"/>
                <a:cs typeface="AkayaKanadaka" panose="02010502080401010103" pitchFamily="2" charset="77"/>
              </a:rPr>
              <a:t> </a:t>
            </a:r>
            <a:r>
              <a:rPr lang="de-CH" sz="2400" b="1" dirty="0">
                <a:latin typeface="AkayaKanadaka" panose="02010502080401010103" pitchFamily="2" charset="77"/>
                <a:cs typeface="AkayaKanadaka" panose="02010502080401010103" pitchFamily="2" charset="77"/>
              </a:rPr>
              <a:t>Ruhe teilen</a:t>
            </a:r>
            <a:r>
              <a:rPr lang="de-CH" sz="2400" dirty="0">
                <a:latin typeface="AkayaKanadaka" panose="02010502080401010103" pitchFamily="2" charset="77"/>
                <a:cs typeface="AkayaKanadaka" panose="02010502080401010103" pitchFamily="2" charset="77"/>
              </a:rPr>
              <a:t>  </a:t>
            </a:r>
            <a:endParaRPr lang="de-CH" sz="2400" b="1" dirty="0">
              <a:solidFill>
                <a:srgbClr val="282828"/>
              </a:solidFill>
              <a:latin typeface="AkayaKanadaka" panose="02010502080401010103" pitchFamily="2" charset="77"/>
              <a:cs typeface="AkayaKanadaka" panose="02010502080401010103" pitchFamily="2" charset="7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55B60EB-672B-14BF-3C76-6C60EE29C2E2}"/>
              </a:ext>
            </a:extLst>
          </p:cNvPr>
          <p:cNvSpPr txBox="1"/>
          <p:nvPr/>
        </p:nvSpPr>
        <p:spPr>
          <a:xfrm>
            <a:off x="254000" y="7895693"/>
            <a:ext cx="3145028" cy="163121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de-DE"/>
            </a:defPPr>
            <a:lvl1pPr algn="ctr">
              <a:defRPr sz="200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defRPr>
            </a:lvl1pPr>
          </a:lstStyle>
          <a:p>
            <a:r>
              <a:rPr lang="de-CH" dirty="0"/>
              <a:t>Was ist das Erste, das Sie tun, wenn Sie merken: </a:t>
            </a:r>
          </a:p>
          <a:p>
            <a:r>
              <a:rPr lang="de-CH" dirty="0"/>
              <a:t>Jetzt brauche ich eine Pause?</a:t>
            </a:r>
          </a:p>
          <a:p>
            <a:endParaRPr lang="de-CH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D006E10-493E-62B7-D561-565C95D138E8}"/>
              </a:ext>
            </a:extLst>
          </p:cNvPr>
          <p:cNvSpPr txBox="1"/>
          <p:nvPr/>
        </p:nvSpPr>
        <p:spPr>
          <a:xfrm>
            <a:off x="317500" y="10247376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 i="1">
                <a:solidFill>
                  <a:srgbClr val="8C8C8C"/>
                </a:solidFill>
                <a:latin typeface="Segoe UI" panose="020B0502040204020203" pitchFamily="34" charset="0"/>
              </a:rPr>
              <a:t>« Zur Ruhe am See führt er mich »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8CA3F99-07C6-AA62-1A32-36BD69C93B77}"/>
              </a:ext>
            </a:extLst>
          </p:cNvPr>
          <p:cNvSpPr/>
          <p:nvPr/>
        </p:nvSpPr>
        <p:spPr>
          <a:xfrm>
            <a:off x="3881628" y="5447538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16E6A6B-F6E1-99C8-6950-62450BE24CF5}"/>
              </a:ext>
            </a:extLst>
          </p:cNvPr>
          <p:cNvSpPr txBox="1"/>
          <p:nvPr/>
        </p:nvSpPr>
        <p:spPr>
          <a:xfrm>
            <a:off x="4034028" y="5574538"/>
            <a:ext cx="3272028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1000" b="1" dirty="0">
                <a:solidFill>
                  <a:srgbClr val="0069AA"/>
                </a:solidFill>
                <a:latin typeface="Segoe UI" panose="020B0502040204020203" pitchFamily="34" charset="0"/>
              </a:rPr>
              <a:t>Gesprächsimpuls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B05044F-BC32-7E88-8BD7-1E99621639BF}"/>
              </a:ext>
            </a:extLst>
          </p:cNvPr>
          <p:cNvCxnSpPr/>
          <p:nvPr/>
        </p:nvCxnSpPr>
        <p:spPr>
          <a:xfrm>
            <a:off x="4097528" y="5955538"/>
            <a:ext cx="3145028" cy="0"/>
          </a:xfrm>
          <a:prstGeom prst="line">
            <a:avLst/>
          </a:prstGeom>
          <a:ln w="12700">
            <a:solidFill>
              <a:srgbClr val="0069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59B9FF20-F68A-D21D-6544-DB02DE145D6C}"/>
              </a:ext>
            </a:extLst>
          </p:cNvPr>
          <p:cNvSpPr txBox="1"/>
          <p:nvPr/>
        </p:nvSpPr>
        <p:spPr>
          <a:xfrm>
            <a:off x="4034028" y="7057036"/>
            <a:ext cx="3145028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400" b="1" dirty="0">
                <a:latin typeface="AkayaKanadaka" panose="02010502080401010103" pitchFamily="2" charset="77"/>
                <a:cs typeface="AkayaKanadaka" panose="02010502080401010103" pitchFamily="2" charset="77"/>
              </a:rPr>
              <a:t>Grenze zur Unruhe</a:t>
            </a:r>
            <a:r>
              <a:rPr lang="de-CH" sz="2400" dirty="0">
                <a:latin typeface="AkayaKanadaka" panose="02010502080401010103" pitchFamily="2" charset="77"/>
                <a:cs typeface="AkayaKanadaka" panose="02010502080401010103" pitchFamily="2" charset="77"/>
              </a:rPr>
              <a:t>  </a:t>
            </a:r>
            <a:endParaRPr lang="de-CH" sz="2400" b="1" dirty="0">
              <a:solidFill>
                <a:srgbClr val="282828"/>
              </a:solidFill>
              <a:latin typeface="AkayaKanadaka" panose="02010502080401010103" pitchFamily="2" charset="77"/>
              <a:cs typeface="AkayaKanadaka" panose="02010502080401010103" pitchFamily="2" charset="7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A873224-774B-5CF5-B2A7-F9E16F8574C9}"/>
              </a:ext>
            </a:extLst>
          </p:cNvPr>
          <p:cNvSpPr txBox="1"/>
          <p:nvPr/>
        </p:nvSpPr>
        <p:spPr>
          <a:xfrm>
            <a:off x="4034028" y="7895693"/>
            <a:ext cx="3145028" cy="101566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de-DE"/>
            </a:defPPr>
            <a:lvl1pPr algn="ctr">
              <a:defRPr sz="200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defRPr>
            </a:lvl1pPr>
          </a:lstStyle>
          <a:p>
            <a:r>
              <a:rPr lang="de-CH" dirty="0"/>
              <a:t>Woran merken Sie, dass Sie eine Pause oder Entlastung brauchen?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D3D5307-6F23-4B1F-143D-66C20C280E9A}"/>
              </a:ext>
            </a:extLst>
          </p:cNvPr>
          <p:cNvSpPr txBox="1"/>
          <p:nvPr/>
        </p:nvSpPr>
        <p:spPr>
          <a:xfrm>
            <a:off x="4097528" y="10247376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 i="1">
                <a:solidFill>
                  <a:srgbClr val="8C8C8C"/>
                </a:solidFill>
                <a:latin typeface="Segoe UI" panose="020B0502040204020203" pitchFamily="34" charset="0"/>
              </a:rPr>
              <a:t>« Zur Ruhe am See führt er mich »</a:t>
            </a:r>
          </a:p>
        </p:txBody>
      </p:sp>
      <p:sp>
        <p:nvSpPr>
          <p:cNvPr id="28" name="TextBox 18">
            <a:extLst>
              <a:ext uri="{FF2B5EF4-FFF2-40B4-BE49-F238E27FC236}">
                <a16:creationId xmlns:a16="http://schemas.microsoft.com/office/drawing/2014/main" id="{7BDFB3FE-E6EF-8967-0D3F-AE14F453B731}"/>
              </a:ext>
            </a:extLst>
          </p:cNvPr>
          <p:cNvSpPr txBox="1"/>
          <p:nvPr/>
        </p:nvSpPr>
        <p:spPr>
          <a:xfrm>
            <a:off x="254000" y="6928962"/>
            <a:ext cx="3145028" cy="83099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400" b="1" dirty="0">
                <a:latin typeface="AkayaKanadaka" panose="02010502080401010103" pitchFamily="2" charset="77"/>
                <a:cs typeface="AkayaKanadaka" panose="02010502080401010103" pitchFamily="2" charset="77"/>
              </a:rPr>
              <a:t>Der erste Schritt </a:t>
            </a:r>
          </a:p>
          <a:p>
            <a:pPr algn="ctr"/>
            <a:r>
              <a:rPr lang="de-CH" sz="2400" b="1" dirty="0">
                <a:latin typeface="AkayaKanadaka" panose="02010502080401010103" pitchFamily="2" charset="77"/>
                <a:cs typeface="AkayaKanadaka" panose="02010502080401010103" pitchFamily="2" charset="77"/>
              </a:rPr>
              <a:t>zur Ruhe</a:t>
            </a:r>
            <a:r>
              <a:rPr lang="de-CH" sz="2400" dirty="0">
                <a:latin typeface="AkayaKanadaka" panose="02010502080401010103" pitchFamily="2" charset="77"/>
                <a:cs typeface="AkayaKanadaka" panose="02010502080401010103" pitchFamily="2" charset="77"/>
              </a:rPr>
              <a:t>  </a:t>
            </a:r>
            <a:endParaRPr lang="de-CH" sz="2400" b="1" dirty="0">
              <a:solidFill>
                <a:srgbClr val="282828"/>
              </a:solidFill>
              <a:latin typeface="AkayaKanadaka" panose="02010502080401010103" pitchFamily="2" charset="77"/>
              <a:cs typeface="AkayaKanadaka" panose="02010502080401010103" pitchFamily="2" charset="77"/>
            </a:endParaRPr>
          </a:p>
        </p:txBody>
      </p:sp>
      <p:sp>
        <p:nvSpPr>
          <p:cNvPr id="29" name="TextBox 18">
            <a:extLst>
              <a:ext uri="{FF2B5EF4-FFF2-40B4-BE49-F238E27FC236}">
                <a16:creationId xmlns:a16="http://schemas.microsoft.com/office/drawing/2014/main" id="{E4D9B385-C3EA-6795-87FC-B148EC991AC9}"/>
              </a:ext>
            </a:extLst>
          </p:cNvPr>
          <p:cNvSpPr txBox="1"/>
          <p:nvPr/>
        </p:nvSpPr>
        <p:spPr>
          <a:xfrm>
            <a:off x="3944370" y="1613084"/>
            <a:ext cx="3451343" cy="83099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400" b="1" dirty="0">
                <a:latin typeface="AkayaKanadaka" panose="02010502080401010103" pitchFamily="2" charset="77"/>
                <a:cs typeface="AkayaKanadaka" panose="02010502080401010103" pitchFamily="2" charset="77"/>
              </a:rPr>
              <a:t>Ein wohltuendes Gespräch</a:t>
            </a:r>
            <a:r>
              <a:rPr lang="de-CH" sz="2400" dirty="0">
                <a:latin typeface="AkayaKanadaka" panose="02010502080401010103" pitchFamily="2" charset="77"/>
                <a:cs typeface="AkayaKanadaka" panose="02010502080401010103" pitchFamily="2" charset="77"/>
              </a:rPr>
              <a:t>  </a:t>
            </a:r>
            <a:endParaRPr lang="de-CH" sz="2400" b="1" dirty="0">
              <a:solidFill>
                <a:srgbClr val="282828"/>
              </a:solidFill>
              <a:latin typeface="AkayaKanadaka" panose="02010502080401010103" pitchFamily="2" charset="77"/>
              <a:cs typeface="AkayaKanadaka" panose="02010502080401010103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07811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A80780E2-D063-EBFB-4138-706D70AE099E}"/>
              </a:ext>
            </a:extLst>
          </p:cNvPr>
          <p:cNvCxnSpPr/>
          <p:nvPr/>
        </p:nvCxnSpPr>
        <p:spPr>
          <a:xfrm>
            <a:off x="3780028" y="0"/>
            <a:ext cx="0" cy="10692003"/>
          </a:xfrm>
          <a:prstGeom prst="line">
            <a:avLst/>
          </a:prstGeom>
          <a:ln w="6350">
            <a:solidFill>
              <a:srgbClr val="CCCC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FB9CCF9-3109-B730-8727-E46E7DABEFA7}"/>
              </a:ext>
            </a:extLst>
          </p:cNvPr>
          <p:cNvCxnSpPr/>
          <p:nvPr/>
        </p:nvCxnSpPr>
        <p:spPr>
          <a:xfrm>
            <a:off x="0" y="5345938"/>
            <a:ext cx="7560056" cy="0"/>
          </a:xfrm>
          <a:prstGeom prst="line">
            <a:avLst/>
          </a:prstGeom>
          <a:ln w="6350">
            <a:solidFill>
              <a:srgbClr val="CCCC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43E49DBE-8E4D-3F0B-AEBA-8ED9C2E205D9}"/>
              </a:ext>
            </a:extLst>
          </p:cNvPr>
          <p:cNvSpPr/>
          <p:nvPr/>
        </p:nvSpPr>
        <p:spPr>
          <a:xfrm>
            <a:off x="3881628" y="101600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DFC214-439F-8F00-3608-7BA176F69A82}"/>
              </a:ext>
            </a:extLst>
          </p:cNvPr>
          <p:cNvSpPr txBox="1"/>
          <p:nvPr/>
        </p:nvSpPr>
        <p:spPr>
          <a:xfrm>
            <a:off x="4097528" y="4901438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>
                <a:solidFill>
                  <a:srgbClr val="8C8C8C"/>
                </a:solidFill>
                <a:latin typeface="Segoe UI" panose="020B0502040204020203" pitchFamily="34" charset="0"/>
              </a:rPr>
              <a:t>Dorf Platz Fäscht 2026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46C9E97-D13E-5DDF-7D1A-0C598F0A2C4F}"/>
              </a:ext>
            </a:extLst>
          </p:cNvPr>
          <p:cNvSpPr/>
          <p:nvPr/>
        </p:nvSpPr>
        <p:spPr>
          <a:xfrm>
            <a:off x="101600" y="101600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AD8E0C-4959-CBD1-B706-586FBB2E21EA}"/>
              </a:ext>
            </a:extLst>
          </p:cNvPr>
          <p:cNvSpPr txBox="1"/>
          <p:nvPr/>
        </p:nvSpPr>
        <p:spPr>
          <a:xfrm>
            <a:off x="317500" y="4901438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>
                <a:solidFill>
                  <a:srgbClr val="8C8C8C"/>
                </a:solidFill>
                <a:latin typeface="Segoe UI" panose="020B0502040204020203" pitchFamily="34" charset="0"/>
              </a:rPr>
              <a:t>Dorf Platz Fäscht 2026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0D8D203-4C70-4184-5FC8-4890C0A3EEF4}"/>
              </a:ext>
            </a:extLst>
          </p:cNvPr>
          <p:cNvSpPr/>
          <p:nvPr/>
        </p:nvSpPr>
        <p:spPr>
          <a:xfrm>
            <a:off x="3881628" y="5447538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10F96DC-ACDE-B74B-6823-7452329B58AD}"/>
              </a:ext>
            </a:extLst>
          </p:cNvPr>
          <p:cNvSpPr txBox="1"/>
          <p:nvPr/>
        </p:nvSpPr>
        <p:spPr>
          <a:xfrm>
            <a:off x="4097528" y="10247376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>
                <a:solidFill>
                  <a:srgbClr val="8C8C8C"/>
                </a:solidFill>
                <a:latin typeface="Segoe UI" panose="020B0502040204020203" pitchFamily="34" charset="0"/>
              </a:rPr>
              <a:t>Dorf Platz Fäscht 2026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F564A8C-1DF7-9105-CBF3-530E1CC908E2}"/>
              </a:ext>
            </a:extLst>
          </p:cNvPr>
          <p:cNvSpPr/>
          <p:nvPr/>
        </p:nvSpPr>
        <p:spPr>
          <a:xfrm>
            <a:off x="101600" y="5447538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AD9814A-4686-B08A-22E3-3A75EEA53178}"/>
              </a:ext>
            </a:extLst>
          </p:cNvPr>
          <p:cNvSpPr txBox="1"/>
          <p:nvPr/>
        </p:nvSpPr>
        <p:spPr>
          <a:xfrm>
            <a:off x="317500" y="10247376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>
                <a:solidFill>
                  <a:srgbClr val="8C8C8C"/>
                </a:solidFill>
                <a:latin typeface="Segoe UI" panose="020B0502040204020203" pitchFamily="34" charset="0"/>
              </a:rPr>
              <a:t>Dorf Platz Fäscht 2026</a:t>
            </a:r>
          </a:p>
        </p:txBody>
      </p: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54235CCF-803B-92C8-F47C-C1796B7828F0}"/>
              </a:ext>
            </a:extLst>
          </p:cNvPr>
          <p:cNvGrpSpPr/>
          <p:nvPr/>
        </p:nvGrpSpPr>
        <p:grpSpPr>
          <a:xfrm>
            <a:off x="414020" y="1350772"/>
            <a:ext cx="6726428" cy="7888732"/>
            <a:chOff x="414020" y="1350772"/>
            <a:chExt cx="6726428" cy="7888732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C6D5827E-A8AA-EC01-47C1-C7DE4BEA6E20}"/>
                </a:ext>
              </a:extLst>
            </p:cNvPr>
            <p:cNvGrpSpPr/>
            <p:nvPr/>
          </p:nvGrpSpPr>
          <p:grpSpPr>
            <a:xfrm>
              <a:off x="4092448" y="1350772"/>
              <a:ext cx="3048000" cy="2927350"/>
              <a:chOff x="317500" y="1270000"/>
              <a:chExt cx="3048000" cy="2927350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DE5E201F-628C-F760-BD03-F7E0195A88B4}"/>
                  </a:ext>
                </a:extLst>
              </p:cNvPr>
              <p:cNvPicPr>
                <a:picLocks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500" y="1270000"/>
                <a:ext cx="3048000" cy="1968500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C46678BF-E922-8DC9-93C8-805EE88BE10A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749" y="3625850"/>
                <a:ext cx="2609850" cy="571500"/>
              </a:xfrm>
              <a:prstGeom prst="rect">
                <a:avLst/>
              </a:prstGeom>
            </p:spPr>
          </p:pic>
        </p:grpSp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CDF31E7B-811F-9C92-8152-FE8E4A810E9C}"/>
                </a:ext>
              </a:extLst>
            </p:cNvPr>
            <p:cNvGrpSpPr/>
            <p:nvPr/>
          </p:nvGrpSpPr>
          <p:grpSpPr>
            <a:xfrm>
              <a:off x="414020" y="1350772"/>
              <a:ext cx="3048000" cy="2927350"/>
              <a:chOff x="317500" y="1270000"/>
              <a:chExt cx="3048000" cy="2927350"/>
            </a:xfrm>
          </p:grpSpPr>
          <p:pic>
            <p:nvPicPr>
              <p:cNvPr id="11" name="Picture 11">
                <a:extLst>
                  <a:ext uri="{FF2B5EF4-FFF2-40B4-BE49-F238E27FC236}">
                    <a16:creationId xmlns:a16="http://schemas.microsoft.com/office/drawing/2014/main" id="{115FCCB3-640A-0B2C-C3DE-EA997AFE536F}"/>
                  </a:ext>
                </a:extLst>
              </p:cNvPr>
              <p:cNvPicPr>
                <a:picLocks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500" y="1270000"/>
                <a:ext cx="3048000" cy="1968500"/>
              </a:xfrm>
              <a:prstGeom prst="rect">
                <a:avLst/>
              </a:prstGeom>
            </p:spPr>
          </p:pic>
          <p:pic>
            <p:nvPicPr>
              <p:cNvPr id="13" name="Picture 13">
                <a:extLst>
                  <a:ext uri="{FF2B5EF4-FFF2-40B4-BE49-F238E27FC236}">
                    <a16:creationId xmlns:a16="http://schemas.microsoft.com/office/drawing/2014/main" id="{5C803136-1290-A1D2-8ED9-1FF452B8EF49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749" y="3625850"/>
                <a:ext cx="2609850" cy="571500"/>
              </a:xfrm>
              <a:prstGeom prst="rect">
                <a:avLst/>
              </a:prstGeom>
            </p:spPr>
          </p:pic>
        </p:grpSp>
        <p:grpSp>
          <p:nvGrpSpPr>
            <p:cNvPr id="17" name="Gruppieren 16">
              <a:extLst>
                <a:ext uri="{FF2B5EF4-FFF2-40B4-BE49-F238E27FC236}">
                  <a16:creationId xmlns:a16="http://schemas.microsoft.com/office/drawing/2014/main" id="{ADA74AF4-98E1-9825-1087-E81995F51B13}"/>
                </a:ext>
              </a:extLst>
            </p:cNvPr>
            <p:cNvGrpSpPr/>
            <p:nvPr/>
          </p:nvGrpSpPr>
          <p:grpSpPr>
            <a:xfrm>
              <a:off x="4092448" y="6312154"/>
              <a:ext cx="3048000" cy="2927350"/>
              <a:chOff x="317500" y="1270000"/>
              <a:chExt cx="3048000" cy="2927350"/>
            </a:xfrm>
          </p:grpSpPr>
          <p:pic>
            <p:nvPicPr>
              <p:cNvPr id="19" name="Picture 11">
                <a:extLst>
                  <a:ext uri="{FF2B5EF4-FFF2-40B4-BE49-F238E27FC236}">
                    <a16:creationId xmlns:a16="http://schemas.microsoft.com/office/drawing/2014/main" id="{F3CA3D2C-9B26-AC81-7038-3957B7F670A9}"/>
                  </a:ext>
                </a:extLst>
              </p:cNvPr>
              <p:cNvPicPr>
                <a:picLocks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500" y="1270000"/>
                <a:ext cx="3048000" cy="1968500"/>
              </a:xfrm>
              <a:prstGeom prst="rect">
                <a:avLst/>
              </a:prstGeom>
            </p:spPr>
          </p:pic>
          <p:pic>
            <p:nvPicPr>
              <p:cNvPr id="23" name="Picture 13">
                <a:extLst>
                  <a:ext uri="{FF2B5EF4-FFF2-40B4-BE49-F238E27FC236}">
                    <a16:creationId xmlns:a16="http://schemas.microsoft.com/office/drawing/2014/main" id="{CC0F7CEA-55EF-7C06-068B-C3FB8F7A9BA5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749" y="3625850"/>
                <a:ext cx="2609850" cy="571500"/>
              </a:xfrm>
              <a:prstGeom prst="rect">
                <a:avLst/>
              </a:prstGeom>
            </p:spPr>
          </p:pic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A3EE5028-9025-F085-3274-FAC4D12E6688}"/>
                </a:ext>
              </a:extLst>
            </p:cNvPr>
            <p:cNvGrpSpPr/>
            <p:nvPr/>
          </p:nvGrpSpPr>
          <p:grpSpPr>
            <a:xfrm>
              <a:off x="414020" y="6312154"/>
              <a:ext cx="3048000" cy="2927350"/>
              <a:chOff x="317500" y="1270000"/>
              <a:chExt cx="3048000" cy="2927350"/>
            </a:xfrm>
          </p:grpSpPr>
          <p:pic>
            <p:nvPicPr>
              <p:cNvPr id="28" name="Picture 11">
                <a:extLst>
                  <a:ext uri="{FF2B5EF4-FFF2-40B4-BE49-F238E27FC236}">
                    <a16:creationId xmlns:a16="http://schemas.microsoft.com/office/drawing/2014/main" id="{D2DAE021-F2F4-E4B7-1C43-F15FCB862784}"/>
                  </a:ext>
                </a:extLst>
              </p:cNvPr>
              <p:cNvPicPr>
                <a:picLocks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500" y="1270000"/>
                <a:ext cx="3048000" cy="1968500"/>
              </a:xfrm>
              <a:prstGeom prst="rect">
                <a:avLst/>
              </a:prstGeom>
            </p:spPr>
          </p:pic>
          <p:pic>
            <p:nvPicPr>
              <p:cNvPr id="29" name="Picture 13">
                <a:extLst>
                  <a:ext uri="{FF2B5EF4-FFF2-40B4-BE49-F238E27FC236}">
                    <a16:creationId xmlns:a16="http://schemas.microsoft.com/office/drawing/2014/main" id="{49F691D5-7523-FA74-A8E0-FB9139F5BED4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749" y="3625850"/>
                <a:ext cx="2609850" cy="5715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6485641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B819F-B27C-FA42-D16D-9B81663CBA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508BA48-9973-DBF4-E131-B838153932FA}"/>
              </a:ext>
            </a:extLst>
          </p:cNvPr>
          <p:cNvCxnSpPr/>
          <p:nvPr/>
        </p:nvCxnSpPr>
        <p:spPr>
          <a:xfrm>
            <a:off x="3780028" y="0"/>
            <a:ext cx="0" cy="10692003"/>
          </a:xfrm>
          <a:prstGeom prst="line">
            <a:avLst/>
          </a:prstGeom>
          <a:ln w="6350">
            <a:solidFill>
              <a:srgbClr val="CCCC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3FF59C4-21C9-27DF-6DB2-275576F7DDCA}"/>
              </a:ext>
            </a:extLst>
          </p:cNvPr>
          <p:cNvCxnSpPr/>
          <p:nvPr/>
        </p:nvCxnSpPr>
        <p:spPr>
          <a:xfrm>
            <a:off x="0" y="5345938"/>
            <a:ext cx="7560056" cy="0"/>
          </a:xfrm>
          <a:prstGeom prst="line">
            <a:avLst/>
          </a:prstGeom>
          <a:ln w="6350">
            <a:solidFill>
              <a:srgbClr val="CCCC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906BEE84-B41E-A8DB-4436-CA861362E016}"/>
              </a:ext>
            </a:extLst>
          </p:cNvPr>
          <p:cNvSpPr/>
          <p:nvPr/>
        </p:nvSpPr>
        <p:spPr>
          <a:xfrm>
            <a:off x="3881628" y="101600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F8B738-8C7E-FDEB-B112-EC8B9B341940}"/>
              </a:ext>
            </a:extLst>
          </p:cNvPr>
          <p:cNvSpPr txBox="1"/>
          <p:nvPr/>
        </p:nvSpPr>
        <p:spPr>
          <a:xfrm>
            <a:off x="4097528" y="4901438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>
                <a:solidFill>
                  <a:srgbClr val="8C8C8C"/>
                </a:solidFill>
                <a:latin typeface="Segoe UI" panose="020B0502040204020203" pitchFamily="34" charset="0"/>
              </a:rPr>
              <a:t>Dorf Platz Fäscht 2026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823892C-6476-C43A-74F2-45F541CB0DA6}"/>
              </a:ext>
            </a:extLst>
          </p:cNvPr>
          <p:cNvSpPr/>
          <p:nvPr/>
        </p:nvSpPr>
        <p:spPr>
          <a:xfrm>
            <a:off x="101600" y="101600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1982CDB-0DE9-DB6F-9523-6125461F1AB2}"/>
              </a:ext>
            </a:extLst>
          </p:cNvPr>
          <p:cNvSpPr txBox="1"/>
          <p:nvPr/>
        </p:nvSpPr>
        <p:spPr>
          <a:xfrm>
            <a:off x="317500" y="4901438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>
                <a:solidFill>
                  <a:srgbClr val="8C8C8C"/>
                </a:solidFill>
                <a:latin typeface="Segoe UI" panose="020B0502040204020203" pitchFamily="34" charset="0"/>
              </a:rPr>
              <a:t>Dorf Platz Fäscht 2026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735B221-57E2-9189-3BC4-486F3EBE00BB}"/>
              </a:ext>
            </a:extLst>
          </p:cNvPr>
          <p:cNvSpPr/>
          <p:nvPr/>
        </p:nvSpPr>
        <p:spPr>
          <a:xfrm>
            <a:off x="3881628" y="5447538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C6F70A2-BF9E-7F6B-6397-74C3524F2BA8}"/>
              </a:ext>
            </a:extLst>
          </p:cNvPr>
          <p:cNvSpPr txBox="1"/>
          <p:nvPr/>
        </p:nvSpPr>
        <p:spPr>
          <a:xfrm>
            <a:off x="4097528" y="10247376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>
                <a:solidFill>
                  <a:srgbClr val="8C8C8C"/>
                </a:solidFill>
                <a:latin typeface="Segoe UI" panose="020B0502040204020203" pitchFamily="34" charset="0"/>
              </a:rPr>
              <a:t>Dorf Platz Fäscht 2026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822532E-5879-3C1E-7AB1-C26FF54E6CAF}"/>
              </a:ext>
            </a:extLst>
          </p:cNvPr>
          <p:cNvSpPr/>
          <p:nvPr/>
        </p:nvSpPr>
        <p:spPr>
          <a:xfrm>
            <a:off x="101600" y="5447538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0E22191-0F17-32AE-CEBA-EBE7D1EF1BE7}"/>
              </a:ext>
            </a:extLst>
          </p:cNvPr>
          <p:cNvSpPr txBox="1"/>
          <p:nvPr/>
        </p:nvSpPr>
        <p:spPr>
          <a:xfrm>
            <a:off x="317500" y="10247376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>
                <a:solidFill>
                  <a:srgbClr val="8C8C8C"/>
                </a:solidFill>
                <a:latin typeface="Segoe UI" panose="020B0502040204020203" pitchFamily="34" charset="0"/>
              </a:rPr>
              <a:t>Dorf Platz Fäscht 2026</a:t>
            </a:r>
          </a:p>
        </p:txBody>
      </p: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51302314-D655-4312-41C6-9A88D23D69D0}"/>
              </a:ext>
            </a:extLst>
          </p:cNvPr>
          <p:cNvGrpSpPr/>
          <p:nvPr/>
        </p:nvGrpSpPr>
        <p:grpSpPr>
          <a:xfrm>
            <a:off x="414020" y="1350772"/>
            <a:ext cx="6726428" cy="7888732"/>
            <a:chOff x="414020" y="1350772"/>
            <a:chExt cx="6726428" cy="7888732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35EFF4A1-F214-1DB2-A7E6-1C67660FD7A9}"/>
                </a:ext>
              </a:extLst>
            </p:cNvPr>
            <p:cNvGrpSpPr/>
            <p:nvPr/>
          </p:nvGrpSpPr>
          <p:grpSpPr>
            <a:xfrm>
              <a:off x="4092448" y="1350772"/>
              <a:ext cx="3048000" cy="2927350"/>
              <a:chOff x="317500" y="1270000"/>
              <a:chExt cx="3048000" cy="2927350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86352D60-0A52-F83D-1F15-3BEB81B93673}"/>
                  </a:ext>
                </a:extLst>
              </p:cNvPr>
              <p:cNvPicPr>
                <a:picLocks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500" y="1270000"/>
                <a:ext cx="3048000" cy="1968500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3427EC6A-B4BA-991A-6780-7E7E466754A5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749" y="3625850"/>
                <a:ext cx="2609850" cy="571500"/>
              </a:xfrm>
              <a:prstGeom prst="rect">
                <a:avLst/>
              </a:prstGeom>
            </p:spPr>
          </p:pic>
        </p:grpSp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3930FA20-7CBD-AF40-B0E3-619D396AB7AB}"/>
                </a:ext>
              </a:extLst>
            </p:cNvPr>
            <p:cNvGrpSpPr/>
            <p:nvPr/>
          </p:nvGrpSpPr>
          <p:grpSpPr>
            <a:xfrm>
              <a:off x="414020" y="1350772"/>
              <a:ext cx="3048000" cy="2927350"/>
              <a:chOff x="317500" y="1270000"/>
              <a:chExt cx="3048000" cy="2927350"/>
            </a:xfrm>
          </p:grpSpPr>
          <p:pic>
            <p:nvPicPr>
              <p:cNvPr id="11" name="Picture 11">
                <a:extLst>
                  <a:ext uri="{FF2B5EF4-FFF2-40B4-BE49-F238E27FC236}">
                    <a16:creationId xmlns:a16="http://schemas.microsoft.com/office/drawing/2014/main" id="{00786AD4-7401-A87C-3778-1DADC6558864}"/>
                  </a:ext>
                </a:extLst>
              </p:cNvPr>
              <p:cNvPicPr>
                <a:picLocks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500" y="1270000"/>
                <a:ext cx="3048000" cy="1968500"/>
              </a:xfrm>
              <a:prstGeom prst="rect">
                <a:avLst/>
              </a:prstGeom>
            </p:spPr>
          </p:pic>
          <p:pic>
            <p:nvPicPr>
              <p:cNvPr id="13" name="Picture 13">
                <a:extLst>
                  <a:ext uri="{FF2B5EF4-FFF2-40B4-BE49-F238E27FC236}">
                    <a16:creationId xmlns:a16="http://schemas.microsoft.com/office/drawing/2014/main" id="{06FA7C62-3638-84A6-8A5A-4F00E11732F7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749" y="3625850"/>
                <a:ext cx="2609850" cy="571500"/>
              </a:xfrm>
              <a:prstGeom prst="rect">
                <a:avLst/>
              </a:prstGeom>
            </p:spPr>
          </p:pic>
        </p:grpSp>
        <p:grpSp>
          <p:nvGrpSpPr>
            <p:cNvPr id="17" name="Gruppieren 16">
              <a:extLst>
                <a:ext uri="{FF2B5EF4-FFF2-40B4-BE49-F238E27FC236}">
                  <a16:creationId xmlns:a16="http://schemas.microsoft.com/office/drawing/2014/main" id="{5CC5816C-465D-41F7-183D-2DC45AF00923}"/>
                </a:ext>
              </a:extLst>
            </p:cNvPr>
            <p:cNvGrpSpPr/>
            <p:nvPr/>
          </p:nvGrpSpPr>
          <p:grpSpPr>
            <a:xfrm>
              <a:off x="4092448" y="6312154"/>
              <a:ext cx="3048000" cy="2927350"/>
              <a:chOff x="317500" y="1270000"/>
              <a:chExt cx="3048000" cy="2927350"/>
            </a:xfrm>
          </p:grpSpPr>
          <p:pic>
            <p:nvPicPr>
              <p:cNvPr id="19" name="Picture 11">
                <a:extLst>
                  <a:ext uri="{FF2B5EF4-FFF2-40B4-BE49-F238E27FC236}">
                    <a16:creationId xmlns:a16="http://schemas.microsoft.com/office/drawing/2014/main" id="{6BA2E2A8-2E87-72A6-28BA-1B14E4E5AD16}"/>
                  </a:ext>
                </a:extLst>
              </p:cNvPr>
              <p:cNvPicPr>
                <a:picLocks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500" y="1270000"/>
                <a:ext cx="3048000" cy="1968500"/>
              </a:xfrm>
              <a:prstGeom prst="rect">
                <a:avLst/>
              </a:prstGeom>
            </p:spPr>
          </p:pic>
          <p:pic>
            <p:nvPicPr>
              <p:cNvPr id="23" name="Picture 13">
                <a:extLst>
                  <a:ext uri="{FF2B5EF4-FFF2-40B4-BE49-F238E27FC236}">
                    <a16:creationId xmlns:a16="http://schemas.microsoft.com/office/drawing/2014/main" id="{678D5816-8C68-1196-36DF-F72841266BE7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749" y="3625850"/>
                <a:ext cx="2609850" cy="571500"/>
              </a:xfrm>
              <a:prstGeom prst="rect">
                <a:avLst/>
              </a:prstGeom>
            </p:spPr>
          </p:pic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23C91D35-F01C-C016-A6A7-54B774133E50}"/>
                </a:ext>
              </a:extLst>
            </p:cNvPr>
            <p:cNvGrpSpPr/>
            <p:nvPr/>
          </p:nvGrpSpPr>
          <p:grpSpPr>
            <a:xfrm>
              <a:off x="414020" y="6312154"/>
              <a:ext cx="3048000" cy="2927350"/>
              <a:chOff x="317500" y="1270000"/>
              <a:chExt cx="3048000" cy="2927350"/>
            </a:xfrm>
          </p:grpSpPr>
          <p:pic>
            <p:nvPicPr>
              <p:cNvPr id="28" name="Picture 11">
                <a:extLst>
                  <a:ext uri="{FF2B5EF4-FFF2-40B4-BE49-F238E27FC236}">
                    <a16:creationId xmlns:a16="http://schemas.microsoft.com/office/drawing/2014/main" id="{CD102E9D-1A68-0AA2-E143-2F61B0BA2837}"/>
                  </a:ext>
                </a:extLst>
              </p:cNvPr>
              <p:cNvPicPr>
                <a:picLocks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500" y="1270000"/>
                <a:ext cx="3048000" cy="1968500"/>
              </a:xfrm>
              <a:prstGeom prst="rect">
                <a:avLst/>
              </a:prstGeom>
            </p:spPr>
          </p:pic>
          <p:pic>
            <p:nvPicPr>
              <p:cNvPr id="29" name="Picture 13">
                <a:extLst>
                  <a:ext uri="{FF2B5EF4-FFF2-40B4-BE49-F238E27FC236}">
                    <a16:creationId xmlns:a16="http://schemas.microsoft.com/office/drawing/2014/main" id="{05EBE50E-C07D-D198-EEBF-2F37E92DE79C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749" y="3625850"/>
                <a:ext cx="2609850" cy="5715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8877432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0CC2DA-D894-E958-9C64-152764190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05F613B-3760-433C-2000-1CDBB8C7C14C}"/>
              </a:ext>
            </a:extLst>
          </p:cNvPr>
          <p:cNvCxnSpPr/>
          <p:nvPr/>
        </p:nvCxnSpPr>
        <p:spPr>
          <a:xfrm>
            <a:off x="3780028" y="0"/>
            <a:ext cx="0" cy="10692003"/>
          </a:xfrm>
          <a:prstGeom prst="line">
            <a:avLst/>
          </a:prstGeom>
          <a:ln w="6350">
            <a:solidFill>
              <a:srgbClr val="CCCC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6660931-B64F-B3C4-058E-34B5CF6E42DC}"/>
              </a:ext>
            </a:extLst>
          </p:cNvPr>
          <p:cNvCxnSpPr/>
          <p:nvPr/>
        </p:nvCxnSpPr>
        <p:spPr>
          <a:xfrm>
            <a:off x="0" y="5345938"/>
            <a:ext cx="7560056" cy="0"/>
          </a:xfrm>
          <a:prstGeom prst="line">
            <a:avLst/>
          </a:prstGeom>
          <a:ln w="6350">
            <a:solidFill>
              <a:srgbClr val="CCCC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6EB85910-54DA-DE9F-D942-CAB5714EEA68}"/>
              </a:ext>
            </a:extLst>
          </p:cNvPr>
          <p:cNvSpPr/>
          <p:nvPr/>
        </p:nvSpPr>
        <p:spPr>
          <a:xfrm>
            <a:off x="101600" y="101600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C96CA7-1509-C283-F8A8-CDEB2EB2BE47}"/>
              </a:ext>
            </a:extLst>
          </p:cNvPr>
          <p:cNvSpPr txBox="1"/>
          <p:nvPr/>
        </p:nvSpPr>
        <p:spPr>
          <a:xfrm>
            <a:off x="254000" y="228600"/>
            <a:ext cx="3272028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1000" b="1" dirty="0">
                <a:solidFill>
                  <a:srgbClr val="0069AA"/>
                </a:solidFill>
                <a:latin typeface="Segoe UI" panose="020B0502040204020203" pitchFamily="34" charset="0"/>
              </a:rPr>
              <a:t>Gesprächsimpuls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E60D8F0-7002-CBF5-A8DB-75EB1DE258AE}"/>
              </a:ext>
            </a:extLst>
          </p:cNvPr>
          <p:cNvCxnSpPr/>
          <p:nvPr/>
        </p:nvCxnSpPr>
        <p:spPr>
          <a:xfrm>
            <a:off x="317500" y="609600"/>
            <a:ext cx="3145028" cy="0"/>
          </a:xfrm>
          <a:prstGeom prst="line">
            <a:avLst/>
          </a:prstGeom>
          <a:ln w="12700">
            <a:solidFill>
              <a:srgbClr val="0069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B7D448C-8FB1-E10A-6147-F09AAC109997}"/>
              </a:ext>
            </a:extLst>
          </p:cNvPr>
          <p:cNvSpPr txBox="1"/>
          <p:nvPr/>
        </p:nvSpPr>
        <p:spPr>
          <a:xfrm>
            <a:off x="317500" y="762000"/>
            <a:ext cx="3145028" cy="29238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endParaRPr lang="de-CH" sz="1300" b="1" dirty="0">
              <a:solidFill>
                <a:srgbClr val="282828"/>
              </a:solidFill>
              <a:latin typeface="Segoe UI" panose="020B0502040204020203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22D43F-3659-75AE-75CF-79A8EBA7B4B2}"/>
              </a:ext>
            </a:extLst>
          </p:cNvPr>
          <p:cNvSpPr txBox="1"/>
          <p:nvPr/>
        </p:nvSpPr>
        <p:spPr>
          <a:xfrm>
            <a:off x="253999" y="2852140"/>
            <a:ext cx="3145028" cy="101566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de-DE"/>
            </a:defPPr>
            <a:lvl1pPr algn="ctr">
              <a:defRPr sz="200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defRPr>
            </a:lvl1pPr>
          </a:lstStyle>
          <a:p>
            <a:r>
              <a:rPr lang="de-CH" dirty="0"/>
              <a:t>Zu welcher Tageszeit empfinden Sie die meiste Ruhe?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C34112-E4E9-6526-B126-A637244C1DAC}"/>
              </a:ext>
            </a:extLst>
          </p:cNvPr>
          <p:cNvSpPr txBox="1"/>
          <p:nvPr/>
        </p:nvSpPr>
        <p:spPr>
          <a:xfrm>
            <a:off x="317500" y="4901438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 i="1">
                <a:solidFill>
                  <a:srgbClr val="8C8C8C"/>
                </a:solidFill>
                <a:latin typeface="Segoe UI" panose="020B0502040204020203" pitchFamily="34" charset="0"/>
              </a:rPr>
              <a:t>« Zur Ruhe am See führt er mich »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B014B96-21E4-927C-245C-1D17A5EDBBA3}"/>
              </a:ext>
            </a:extLst>
          </p:cNvPr>
          <p:cNvSpPr/>
          <p:nvPr/>
        </p:nvSpPr>
        <p:spPr>
          <a:xfrm>
            <a:off x="3881628" y="101600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890AC67-94D6-9031-1013-AEC5E5065B72}"/>
              </a:ext>
            </a:extLst>
          </p:cNvPr>
          <p:cNvSpPr txBox="1"/>
          <p:nvPr/>
        </p:nvSpPr>
        <p:spPr>
          <a:xfrm>
            <a:off x="4034028" y="228600"/>
            <a:ext cx="3272028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1000" b="1" dirty="0">
                <a:solidFill>
                  <a:srgbClr val="0069AA"/>
                </a:solidFill>
                <a:latin typeface="Segoe UI" panose="020B0502040204020203" pitchFamily="34" charset="0"/>
              </a:rPr>
              <a:t>Gesprächsimpuls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AF541E6-5AC8-A7B4-31F8-4F45216CD694}"/>
              </a:ext>
            </a:extLst>
          </p:cNvPr>
          <p:cNvCxnSpPr/>
          <p:nvPr/>
        </p:nvCxnSpPr>
        <p:spPr>
          <a:xfrm>
            <a:off x="4097528" y="609600"/>
            <a:ext cx="3145028" cy="0"/>
          </a:xfrm>
          <a:prstGeom prst="line">
            <a:avLst/>
          </a:prstGeom>
          <a:ln w="12700">
            <a:solidFill>
              <a:srgbClr val="0069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DF6BAAC-C8B1-B621-EB4F-1F0BA7314C74}"/>
              </a:ext>
            </a:extLst>
          </p:cNvPr>
          <p:cNvSpPr txBox="1"/>
          <p:nvPr/>
        </p:nvSpPr>
        <p:spPr>
          <a:xfrm>
            <a:off x="4097528" y="2852140"/>
            <a:ext cx="3145028" cy="101566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de-DE"/>
            </a:defPPr>
            <a:lvl1pPr algn="ctr">
              <a:defRPr sz="200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defRPr>
            </a:lvl1pPr>
          </a:lstStyle>
          <a:p>
            <a:r>
              <a:rPr lang="de-CH" dirty="0"/>
              <a:t>Wie zeigen Sie anderen, dass sie bei Ihnen zur Ruhe kommen dürfen?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7B68A38-EC03-30D7-9D30-2870EFB0AC83}"/>
              </a:ext>
            </a:extLst>
          </p:cNvPr>
          <p:cNvSpPr txBox="1"/>
          <p:nvPr/>
        </p:nvSpPr>
        <p:spPr>
          <a:xfrm>
            <a:off x="4097528" y="4901438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 i="1">
                <a:solidFill>
                  <a:srgbClr val="8C8C8C"/>
                </a:solidFill>
                <a:latin typeface="Segoe UI" panose="020B0502040204020203" pitchFamily="34" charset="0"/>
              </a:rPr>
              <a:t>« Zur Ruhe am See führt er mich »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3FD1576-758A-2968-4679-A1026AF3D397}"/>
              </a:ext>
            </a:extLst>
          </p:cNvPr>
          <p:cNvSpPr/>
          <p:nvPr/>
        </p:nvSpPr>
        <p:spPr>
          <a:xfrm>
            <a:off x="101600" y="5447538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10F26F6-3F2E-AB03-CB64-7722E2C06970}"/>
              </a:ext>
            </a:extLst>
          </p:cNvPr>
          <p:cNvSpPr txBox="1"/>
          <p:nvPr/>
        </p:nvSpPr>
        <p:spPr>
          <a:xfrm>
            <a:off x="254000" y="5574538"/>
            <a:ext cx="3272028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1000" b="1" dirty="0">
                <a:solidFill>
                  <a:srgbClr val="0069AA"/>
                </a:solidFill>
                <a:latin typeface="Segoe UI" panose="020B0502040204020203" pitchFamily="34" charset="0"/>
              </a:rPr>
              <a:t>Gesprächsimpuls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8EEA6-20EE-B923-8ED7-3052BAB0CD5C}"/>
              </a:ext>
            </a:extLst>
          </p:cNvPr>
          <p:cNvCxnSpPr/>
          <p:nvPr/>
        </p:nvCxnSpPr>
        <p:spPr>
          <a:xfrm>
            <a:off x="317500" y="5955538"/>
            <a:ext cx="3145028" cy="0"/>
          </a:xfrm>
          <a:prstGeom prst="line">
            <a:avLst/>
          </a:prstGeom>
          <a:ln w="12700">
            <a:solidFill>
              <a:srgbClr val="0069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CF909A73-4981-7916-0CA1-5A24440C1845}"/>
              </a:ext>
            </a:extLst>
          </p:cNvPr>
          <p:cNvSpPr txBox="1"/>
          <p:nvPr/>
        </p:nvSpPr>
        <p:spPr>
          <a:xfrm>
            <a:off x="317500" y="2087135"/>
            <a:ext cx="3145028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400" b="1" dirty="0">
                <a:latin typeface="AkayaKanadaka" panose="02010502080401010103" pitchFamily="2" charset="77"/>
                <a:cs typeface="AkayaKanadaka" panose="02010502080401010103" pitchFamily="2" charset="77"/>
              </a:rPr>
              <a:t>Lieblingszeit </a:t>
            </a:r>
            <a:r>
              <a:rPr lang="de-CH" sz="2400" dirty="0">
                <a:latin typeface="AkayaKanadaka" panose="02010502080401010103" pitchFamily="2" charset="77"/>
                <a:cs typeface="AkayaKanadaka" panose="02010502080401010103" pitchFamily="2" charset="77"/>
              </a:rPr>
              <a:t>  </a:t>
            </a:r>
            <a:endParaRPr lang="de-CH" sz="2400" b="1" dirty="0">
              <a:solidFill>
                <a:srgbClr val="282828"/>
              </a:solidFill>
              <a:latin typeface="AkayaKanadaka" panose="02010502080401010103" pitchFamily="2" charset="77"/>
              <a:cs typeface="AkayaKanadaka" panose="02010502080401010103" pitchFamily="2" charset="7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2BD447F-5E4C-1562-F642-61FBAB44DFB9}"/>
              </a:ext>
            </a:extLst>
          </p:cNvPr>
          <p:cNvSpPr txBox="1"/>
          <p:nvPr/>
        </p:nvSpPr>
        <p:spPr>
          <a:xfrm>
            <a:off x="254000" y="7741738"/>
            <a:ext cx="3145028" cy="70788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de-DE"/>
            </a:defPPr>
            <a:lvl1pPr algn="ctr">
              <a:defRPr sz="200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defRPr>
            </a:lvl1pPr>
          </a:lstStyle>
          <a:p>
            <a:r>
              <a:rPr lang="de-CH" dirty="0"/>
              <a:t>Wann fühlen Sie sich wirklich wahrgenommen?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5E5D2DD-F582-01F3-2EE3-5A31D1050E73}"/>
              </a:ext>
            </a:extLst>
          </p:cNvPr>
          <p:cNvSpPr txBox="1"/>
          <p:nvPr/>
        </p:nvSpPr>
        <p:spPr>
          <a:xfrm>
            <a:off x="317500" y="10247376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 i="1">
                <a:solidFill>
                  <a:srgbClr val="8C8C8C"/>
                </a:solidFill>
                <a:latin typeface="Segoe UI" panose="020B0502040204020203" pitchFamily="34" charset="0"/>
              </a:rPr>
              <a:t>« Zur Ruhe am See führt er mich »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C65024F-6914-132B-E448-14B1707E7E4D}"/>
              </a:ext>
            </a:extLst>
          </p:cNvPr>
          <p:cNvSpPr/>
          <p:nvPr/>
        </p:nvSpPr>
        <p:spPr>
          <a:xfrm>
            <a:off x="3881628" y="5447538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7DF7149-DC62-0D9D-E694-2C57DB70BF7C}"/>
              </a:ext>
            </a:extLst>
          </p:cNvPr>
          <p:cNvSpPr txBox="1"/>
          <p:nvPr/>
        </p:nvSpPr>
        <p:spPr>
          <a:xfrm>
            <a:off x="4034028" y="5574538"/>
            <a:ext cx="3272028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1000" b="1" dirty="0">
                <a:solidFill>
                  <a:srgbClr val="0069AA"/>
                </a:solidFill>
                <a:latin typeface="Segoe UI" panose="020B0502040204020203" pitchFamily="34" charset="0"/>
              </a:rPr>
              <a:t>Gesprächsimpuls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EE321EB-2A02-C6F8-B372-2A079C0BB4BD}"/>
              </a:ext>
            </a:extLst>
          </p:cNvPr>
          <p:cNvCxnSpPr/>
          <p:nvPr/>
        </p:nvCxnSpPr>
        <p:spPr>
          <a:xfrm>
            <a:off x="4097528" y="5955538"/>
            <a:ext cx="3145028" cy="0"/>
          </a:xfrm>
          <a:prstGeom prst="line">
            <a:avLst/>
          </a:prstGeom>
          <a:ln w="12700">
            <a:solidFill>
              <a:srgbClr val="0069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248056AF-9FAD-069F-2207-54FCC243F8D3}"/>
              </a:ext>
            </a:extLst>
          </p:cNvPr>
          <p:cNvSpPr txBox="1"/>
          <p:nvPr/>
        </p:nvSpPr>
        <p:spPr>
          <a:xfrm>
            <a:off x="4097528" y="6940689"/>
            <a:ext cx="3145028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400" b="1" dirty="0">
                <a:latin typeface="AkayaKanadaka" panose="02010502080401010103" pitchFamily="2" charset="77"/>
                <a:cs typeface="AkayaKanadaka" panose="02010502080401010103" pitchFamily="2" charset="77"/>
              </a:rPr>
              <a:t>Stille erleben</a:t>
            </a:r>
            <a:r>
              <a:rPr lang="de-CH" sz="2400" dirty="0">
                <a:latin typeface="AkayaKanadaka" panose="02010502080401010103" pitchFamily="2" charset="77"/>
                <a:cs typeface="AkayaKanadaka" panose="02010502080401010103" pitchFamily="2" charset="77"/>
              </a:rPr>
              <a:t>  </a:t>
            </a:r>
            <a:endParaRPr lang="de-CH" sz="2400" b="1" dirty="0">
              <a:solidFill>
                <a:srgbClr val="282828"/>
              </a:solidFill>
              <a:latin typeface="AkayaKanadaka" panose="02010502080401010103" pitchFamily="2" charset="77"/>
              <a:cs typeface="AkayaKanadaka" panose="02010502080401010103" pitchFamily="2" charset="7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A362DF3-0A6F-1B34-8D2E-C195D5FAC937}"/>
              </a:ext>
            </a:extLst>
          </p:cNvPr>
          <p:cNvSpPr txBox="1"/>
          <p:nvPr/>
        </p:nvSpPr>
        <p:spPr>
          <a:xfrm>
            <a:off x="4097528" y="7741738"/>
            <a:ext cx="3145028" cy="101566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de-DE"/>
            </a:defPPr>
            <a:lvl1pPr algn="ctr">
              <a:defRPr sz="200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defRPr>
            </a:lvl1pPr>
          </a:lstStyle>
          <a:p>
            <a:r>
              <a:rPr lang="de-CH" dirty="0"/>
              <a:t>Wann haben Sie zuletzt echte Stille erlebt?</a:t>
            </a:r>
          </a:p>
          <a:p>
            <a:endParaRPr lang="de-CH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374E961-11CF-830E-D555-682BA1D0DD33}"/>
              </a:ext>
            </a:extLst>
          </p:cNvPr>
          <p:cNvSpPr txBox="1"/>
          <p:nvPr/>
        </p:nvSpPr>
        <p:spPr>
          <a:xfrm>
            <a:off x="4097528" y="10247376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 i="1">
                <a:solidFill>
                  <a:srgbClr val="8C8C8C"/>
                </a:solidFill>
                <a:latin typeface="Segoe UI" panose="020B0502040204020203" pitchFamily="34" charset="0"/>
              </a:rPr>
              <a:t>« Zur Ruhe am See führt er mich »</a:t>
            </a:r>
          </a:p>
        </p:txBody>
      </p:sp>
      <p:sp>
        <p:nvSpPr>
          <p:cNvPr id="28" name="TextBox 18">
            <a:extLst>
              <a:ext uri="{FF2B5EF4-FFF2-40B4-BE49-F238E27FC236}">
                <a16:creationId xmlns:a16="http://schemas.microsoft.com/office/drawing/2014/main" id="{B547218C-A3DB-CA45-37EE-CF455A6A96D5}"/>
              </a:ext>
            </a:extLst>
          </p:cNvPr>
          <p:cNvSpPr txBox="1"/>
          <p:nvPr/>
        </p:nvSpPr>
        <p:spPr>
          <a:xfrm>
            <a:off x="254000" y="6928962"/>
            <a:ext cx="3145027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400" b="1" dirty="0">
                <a:latin typeface="AkayaKanadaka" panose="02010502080401010103" pitchFamily="2" charset="77"/>
                <a:cs typeface="AkayaKanadaka" panose="02010502080401010103" pitchFamily="2" charset="77"/>
              </a:rPr>
              <a:t>Gesehen werden</a:t>
            </a:r>
            <a:r>
              <a:rPr lang="de-CH" sz="2400" dirty="0">
                <a:latin typeface="AkayaKanadaka" panose="02010502080401010103" pitchFamily="2" charset="77"/>
                <a:cs typeface="AkayaKanadaka" panose="02010502080401010103" pitchFamily="2" charset="77"/>
              </a:rPr>
              <a:t>  </a:t>
            </a:r>
            <a:endParaRPr lang="de-CH" sz="2400" b="1" dirty="0">
              <a:solidFill>
                <a:srgbClr val="282828"/>
              </a:solidFill>
              <a:latin typeface="AkayaKanadaka" panose="02010502080401010103" pitchFamily="2" charset="77"/>
              <a:cs typeface="AkayaKanadaka" panose="02010502080401010103" pitchFamily="2" charset="77"/>
            </a:endParaRPr>
          </a:p>
        </p:txBody>
      </p:sp>
      <p:sp>
        <p:nvSpPr>
          <p:cNvPr id="29" name="TextBox 18">
            <a:extLst>
              <a:ext uri="{FF2B5EF4-FFF2-40B4-BE49-F238E27FC236}">
                <a16:creationId xmlns:a16="http://schemas.microsoft.com/office/drawing/2014/main" id="{A21CABA1-9F06-5897-3F71-66B588CD005B}"/>
              </a:ext>
            </a:extLst>
          </p:cNvPr>
          <p:cNvSpPr txBox="1"/>
          <p:nvPr/>
        </p:nvSpPr>
        <p:spPr>
          <a:xfrm>
            <a:off x="4006732" y="2084213"/>
            <a:ext cx="3451343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400" b="1" dirty="0">
                <a:latin typeface="AkayaKanadaka" panose="02010502080401010103" pitchFamily="2" charset="77"/>
                <a:cs typeface="AkayaKanadaka" panose="02010502080401010103" pitchFamily="2" charset="77"/>
              </a:rPr>
              <a:t>Raum geben</a:t>
            </a:r>
            <a:r>
              <a:rPr lang="de-CH" sz="2400" dirty="0">
                <a:latin typeface="AkayaKanadaka" panose="02010502080401010103" pitchFamily="2" charset="77"/>
                <a:cs typeface="AkayaKanadaka" panose="02010502080401010103" pitchFamily="2" charset="77"/>
              </a:rPr>
              <a:t>  </a:t>
            </a:r>
            <a:endParaRPr lang="de-CH" sz="2400" b="1" dirty="0">
              <a:solidFill>
                <a:srgbClr val="282828"/>
              </a:solidFill>
              <a:latin typeface="AkayaKanadaka" panose="02010502080401010103" pitchFamily="2" charset="77"/>
              <a:cs typeface="AkayaKanadaka" panose="02010502080401010103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6351721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6C576-3F86-F5F6-26E5-3AD1412CA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7442068-4013-5EC7-CD8B-DDD16C89A16C}"/>
              </a:ext>
            </a:extLst>
          </p:cNvPr>
          <p:cNvCxnSpPr/>
          <p:nvPr/>
        </p:nvCxnSpPr>
        <p:spPr>
          <a:xfrm>
            <a:off x="3780028" y="0"/>
            <a:ext cx="0" cy="10692003"/>
          </a:xfrm>
          <a:prstGeom prst="line">
            <a:avLst/>
          </a:prstGeom>
          <a:ln w="6350">
            <a:solidFill>
              <a:srgbClr val="CCCC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5EE6E46-5740-07D6-6555-4066D01B012B}"/>
              </a:ext>
            </a:extLst>
          </p:cNvPr>
          <p:cNvCxnSpPr/>
          <p:nvPr/>
        </p:nvCxnSpPr>
        <p:spPr>
          <a:xfrm>
            <a:off x="0" y="5345938"/>
            <a:ext cx="7560056" cy="0"/>
          </a:xfrm>
          <a:prstGeom prst="line">
            <a:avLst/>
          </a:prstGeom>
          <a:ln w="6350">
            <a:solidFill>
              <a:srgbClr val="CCCC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93F921A2-5BC6-04AB-0288-B06E45ECE616}"/>
              </a:ext>
            </a:extLst>
          </p:cNvPr>
          <p:cNvSpPr/>
          <p:nvPr/>
        </p:nvSpPr>
        <p:spPr>
          <a:xfrm>
            <a:off x="3881628" y="101600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A826BD-D406-A432-4C22-F48B22C04BB0}"/>
              </a:ext>
            </a:extLst>
          </p:cNvPr>
          <p:cNvSpPr txBox="1"/>
          <p:nvPr/>
        </p:nvSpPr>
        <p:spPr>
          <a:xfrm>
            <a:off x="4097528" y="4901438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>
                <a:solidFill>
                  <a:srgbClr val="8C8C8C"/>
                </a:solidFill>
                <a:latin typeface="Segoe UI" panose="020B0502040204020203" pitchFamily="34" charset="0"/>
              </a:rPr>
              <a:t>Dorf Platz Fäscht 2026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3FCAD92-D666-5392-599C-47563AE6810E}"/>
              </a:ext>
            </a:extLst>
          </p:cNvPr>
          <p:cNvSpPr/>
          <p:nvPr/>
        </p:nvSpPr>
        <p:spPr>
          <a:xfrm>
            <a:off x="101600" y="101600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4C5191C-59C8-CE38-F4BE-519AD8188B9C}"/>
              </a:ext>
            </a:extLst>
          </p:cNvPr>
          <p:cNvSpPr txBox="1"/>
          <p:nvPr/>
        </p:nvSpPr>
        <p:spPr>
          <a:xfrm>
            <a:off x="317500" y="4901438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>
                <a:solidFill>
                  <a:srgbClr val="8C8C8C"/>
                </a:solidFill>
                <a:latin typeface="Segoe UI" panose="020B0502040204020203" pitchFamily="34" charset="0"/>
              </a:rPr>
              <a:t>Dorf Platz Fäscht 2026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E23026D-517D-AB65-BEE9-84CA4A631F1E}"/>
              </a:ext>
            </a:extLst>
          </p:cNvPr>
          <p:cNvSpPr/>
          <p:nvPr/>
        </p:nvSpPr>
        <p:spPr>
          <a:xfrm>
            <a:off x="3881628" y="5447538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384B997-13AB-4598-C411-08717E27B8C1}"/>
              </a:ext>
            </a:extLst>
          </p:cNvPr>
          <p:cNvSpPr txBox="1"/>
          <p:nvPr/>
        </p:nvSpPr>
        <p:spPr>
          <a:xfrm>
            <a:off x="4097528" y="10247376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>
                <a:solidFill>
                  <a:srgbClr val="8C8C8C"/>
                </a:solidFill>
                <a:latin typeface="Segoe UI" panose="020B0502040204020203" pitchFamily="34" charset="0"/>
              </a:rPr>
              <a:t>Dorf Platz Fäscht 2026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C659846-1D8E-03C4-748A-099107597E7E}"/>
              </a:ext>
            </a:extLst>
          </p:cNvPr>
          <p:cNvSpPr/>
          <p:nvPr/>
        </p:nvSpPr>
        <p:spPr>
          <a:xfrm>
            <a:off x="101600" y="5447538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314A103-30A6-1A0A-8D69-090C61F5FBB4}"/>
              </a:ext>
            </a:extLst>
          </p:cNvPr>
          <p:cNvSpPr txBox="1"/>
          <p:nvPr/>
        </p:nvSpPr>
        <p:spPr>
          <a:xfrm>
            <a:off x="317500" y="10247376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>
                <a:solidFill>
                  <a:srgbClr val="8C8C8C"/>
                </a:solidFill>
                <a:latin typeface="Segoe UI" panose="020B0502040204020203" pitchFamily="34" charset="0"/>
              </a:rPr>
              <a:t>Dorf Platz Fäscht 2026</a:t>
            </a:r>
          </a:p>
        </p:txBody>
      </p: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20A27A22-7A72-4834-A054-C41043134564}"/>
              </a:ext>
            </a:extLst>
          </p:cNvPr>
          <p:cNvGrpSpPr/>
          <p:nvPr/>
        </p:nvGrpSpPr>
        <p:grpSpPr>
          <a:xfrm>
            <a:off x="414020" y="1350772"/>
            <a:ext cx="6726428" cy="7888732"/>
            <a:chOff x="414020" y="1350772"/>
            <a:chExt cx="6726428" cy="7888732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3AE3A8E4-BACF-F04E-67EF-582AC8DC4B40}"/>
                </a:ext>
              </a:extLst>
            </p:cNvPr>
            <p:cNvGrpSpPr/>
            <p:nvPr/>
          </p:nvGrpSpPr>
          <p:grpSpPr>
            <a:xfrm>
              <a:off x="4092448" y="1350772"/>
              <a:ext cx="3048000" cy="2927350"/>
              <a:chOff x="317500" y="1270000"/>
              <a:chExt cx="3048000" cy="2927350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59FC6DE0-EFA8-99B1-BDC0-B9556B031681}"/>
                  </a:ext>
                </a:extLst>
              </p:cNvPr>
              <p:cNvPicPr>
                <a:picLocks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500" y="1270000"/>
                <a:ext cx="3048000" cy="1968500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A2BC75CA-2D8A-957C-3ED6-793F01451BF7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749" y="3625850"/>
                <a:ext cx="2609850" cy="571500"/>
              </a:xfrm>
              <a:prstGeom prst="rect">
                <a:avLst/>
              </a:prstGeom>
            </p:spPr>
          </p:pic>
        </p:grpSp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06641416-6B3A-C5AC-5186-B6A67BB579FF}"/>
                </a:ext>
              </a:extLst>
            </p:cNvPr>
            <p:cNvGrpSpPr/>
            <p:nvPr/>
          </p:nvGrpSpPr>
          <p:grpSpPr>
            <a:xfrm>
              <a:off x="414020" y="1350772"/>
              <a:ext cx="3048000" cy="2927350"/>
              <a:chOff x="317500" y="1270000"/>
              <a:chExt cx="3048000" cy="2927350"/>
            </a:xfrm>
          </p:grpSpPr>
          <p:pic>
            <p:nvPicPr>
              <p:cNvPr id="11" name="Picture 11">
                <a:extLst>
                  <a:ext uri="{FF2B5EF4-FFF2-40B4-BE49-F238E27FC236}">
                    <a16:creationId xmlns:a16="http://schemas.microsoft.com/office/drawing/2014/main" id="{CB1D59E5-CAE4-4765-9C66-8FF2E7F26A19}"/>
                  </a:ext>
                </a:extLst>
              </p:cNvPr>
              <p:cNvPicPr>
                <a:picLocks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500" y="1270000"/>
                <a:ext cx="3048000" cy="1968500"/>
              </a:xfrm>
              <a:prstGeom prst="rect">
                <a:avLst/>
              </a:prstGeom>
            </p:spPr>
          </p:pic>
          <p:pic>
            <p:nvPicPr>
              <p:cNvPr id="13" name="Picture 13">
                <a:extLst>
                  <a:ext uri="{FF2B5EF4-FFF2-40B4-BE49-F238E27FC236}">
                    <a16:creationId xmlns:a16="http://schemas.microsoft.com/office/drawing/2014/main" id="{77CC9491-F298-E4BD-DD0B-3A46F7441E3F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749" y="3625850"/>
                <a:ext cx="2609850" cy="571500"/>
              </a:xfrm>
              <a:prstGeom prst="rect">
                <a:avLst/>
              </a:prstGeom>
            </p:spPr>
          </p:pic>
        </p:grpSp>
        <p:grpSp>
          <p:nvGrpSpPr>
            <p:cNvPr id="17" name="Gruppieren 16">
              <a:extLst>
                <a:ext uri="{FF2B5EF4-FFF2-40B4-BE49-F238E27FC236}">
                  <a16:creationId xmlns:a16="http://schemas.microsoft.com/office/drawing/2014/main" id="{E0402200-03BC-488A-3DC4-E3F6562FA39C}"/>
                </a:ext>
              </a:extLst>
            </p:cNvPr>
            <p:cNvGrpSpPr/>
            <p:nvPr/>
          </p:nvGrpSpPr>
          <p:grpSpPr>
            <a:xfrm>
              <a:off x="4092448" y="6312154"/>
              <a:ext cx="3048000" cy="2927350"/>
              <a:chOff x="317500" y="1270000"/>
              <a:chExt cx="3048000" cy="2927350"/>
            </a:xfrm>
          </p:grpSpPr>
          <p:pic>
            <p:nvPicPr>
              <p:cNvPr id="19" name="Picture 11">
                <a:extLst>
                  <a:ext uri="{FF2B5EF4-FFF2-40B4-BE49-F238E27FC236}">
                    <a16:creationId xmlns:a16="http://schemas.microsoft.com/office/drawing/2014/main" id="{88861327-478F-A625-364D-CCB1AB0036FC}"/>
                  </a:ext>
                </a:extLst>
              </p:cNvPr>
              <p:cNvPicPr>
                <a:picLocks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500" y="1270000"/>
                <a:ext cx="3048000" cy="1968500"/>
              </a:xfrm>
              <a:prstGeom prst="rect">
                <a:avLst/>
              </a:prstGeom>
            </p:spPr>
          </p:pic>
          <p:pic>
            <p:nvPicPr>
              <p:cNvPr id="23" name="Picture 13">
                <a:extLst>
                  <a:ext uri="{FF2B5EF4-FFF2-40B4-BE49-F238E27FC236}">
                    <a16:creationId xmlns:a16="http://schemas.microsoft.com/office/drawing/2014/main" id="{CE1C6E49-BCAA-64AC-8DF1-F0BCFE8D6CA1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749" y="3625850"/>
                <a:ext cx="2609850" cy="571500"/>
              </a:xfrm>
              <a:prstGeom prst="rect">
                <a:avLst/>
              </a:prstGeom>
            </p:spPr>
          </p:pic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1D2CEB58-418D-F73C-5EA1-C5068884E0BB}"/>
                </a:ext>
              </a:extLst>
            </p:cNvPr>
            <p:cNvGrpSpPr/>
            <p:nvPr/>
          </p:nvGrpSpPr>
          <p:grpSpPr>
            <a:xfrm>
              <a:off x="414020" y="6312154"/>
              <a:ext cx="3048000" cy="2927350"/>
              <a:chOff x="317500" y="1270000"/>
              <a:chExt cx="3048000" cy="2927350"/>
            </a:xfrm>
          </p:grpSpPr>
          <p:pic>
            <p:nvPicPr>
              <p:cNvPr id="28" name="Picture 11">
                <a:extLst>
                  <a:ext uri="{FF2B5EF4-FFF2-40B4-BE49-F238E27FC236}">
                    <a16:creationId xmlns:a16="http://schemas.microsoft.com/office/drawing/2014/main" id="{0B987F65-9725-9A6A-7082-118957C5C679}"/>
                  </a:ext>
                </a:extLst>
              </p:cNvPr>
              <p:cNvPicPr>
                <a:picLocks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500" y="1270000"/>
                <a:ext cx="3048000" cy="1968500"/>
              </a:xfrm>
              <a:prstGeom prst="rect">
                <a:avLst/>
              </a:prstGeom>
            </p:spPr>
          </p:pic>
          <p:pic>
            <p:nvPicPr>
              <p:cNvPr id="29" name="Picture 13">
                <a:extLst>
                  <a:ext uri="{FF2B5EF4-FFF2-40B4-BE49-F238E27FC236}">
                    <a16:creationId xmlns:a16="http://schemas.microsoft.com/office/drawing/2014/main" id="{D4AA5C89-0C14-747A-F7BB-F406FC9136BF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749" y="3625850"/>
                <a:ext cx="2609850" cy="5715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487590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8638FC9-8628-C32A-A827-660159194C81}"/>
              </a:ext>
            </a:extLst>
          </p:cNvPr>
          <p:cNvCxnSpPr/>
          <p:nvPr/>
        </p:nvCxnSpPr>
        <p:spPr>
          <a:xfrm>
            <a:off x="3780028" y="0"/>
            <a:ext cx="0" cy="10692003"/>
          </a:xfrm>
          <a:prstGeom prst="line">
            <a:avLst/>
          </a:prstGeom>
          <a:ln w="6350">
            <a:solidFill>
              <a:srgbClr val="CCCC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113B47F-402E-4E75-723B-4840C5312E00}"/>
              </a:ext>
            </a:extLst>
          </p:cNvPr>
          <p:cNvCxnSpPr/>
          <p:nvPr/>
        </p:nvCxnSpPr>
        <p:spPr>
          <a:xfrm>
            <a:off x="0" y="5345938"/>
            <a:ext cx="7560056" cy="0"/>
          </a:xfrm>
          <a:prstGeom prst="line">
            <a:avLst/>
          </a:prstGeom>
          <a:ln w="6350">
            <a:solidFill>
              <a:srgbClr val="CCCC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523F3280-446B-C0B2-7996-8109C900A95F}"/>
              </a:ext>
            </a:extLst>
          </p:cNvPr>
          <p:cNvSpPr/>
          <p:nvPr/>
        </p:nvSpPr>
        <p:spPr>
          <a:xfrm>
            <a:off x="101600" y="101600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553064-CC00-0FAB-6E43-A95CC87BFDAA}"/>
              </a:ext>
            </a:extLst>
          </p:cNvPr>
          <p:cNvSpPr txBox="1"/>
          <p:nvPr/>
        </p:nvSpPr>
        <p:spPr>
          <a:xfrm>
            <a:off x="254000" y="228600"/>
            <a:ext cx="3272028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1000" b="1">
                <a:solidFill>
                  <a:srgbClr val="0069AA"/>
                </a:solidFill>
                <a:latin typeface="Segoe UI" panose="020B0502040204020203" pitchFamily="34" charset="0"/>
              </a:rPr>
              <a:t>Ruheimpuls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4F99D0B-3E9D-FD61-E41C-AE207136CA01}"/>
              </a:ext>
            </a:extLst>
          </p:cNvPr>
          <p:cNvCxnSpPr/>
          <p:nvPr/>
        </p:nvCxnSpPr>
        <p:spPr>
          <a:xfrm>
            <a:off x="317500" y="609600"/>
            <a:ext cx="3145028" cy="0"/>
          </a:xfrm>
          <a:prstGeom prst="line">
            <a:avLst/>
          </a:prstGeom>
          <a:ln w="12700">
            <a:solidFill>
              <a:srgbClr val="0069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F3264EC-D8FE-ED0F-319B-C68C2EDD960E}"/>
              </a:ext>
            </a:extLst>
          </p:cNvPr>
          <p:cNvSpPr txBox="1"/>
          <p:nvPr/>
        </p:nvSpPr>
        <p:spPr>
          <a:xfrm>
            <a:off x="317500" y="1627502"/>
            <a:ext cx="3145028" cy="83099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400" b="1" dirty="0">
                <a:solidFill>
                  <a:srgbClr val="282828"/>
                </a:solidFill>
                <a:latin typeface="AkayaKanadaka" panose="02010502080401010103" pitchFamily="2" charset="77"/>
                <a:cs typeface="AkayaKanadaka" panose="02010502080401010103" pitchFamily="2" charset="77"/>
              </a:rPr>
              <a:t>Dankbarkeits-Gedanken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52393E-3DA3-CDFF-6B27-CA3BE803FD0A}"/>
              </a:ext>
            </a:extLst>
          </p:cNvPr>
          <p:cNvSpPr txBox="1"/>
          <p:nvPr/>
        </p:nvSpPr>
        <p:spPr>
          <a:xfrm>
            <a:off x="317500" y="2560098"/>
            <a:ext cx="3145028" cy="132343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000" dirty="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rPr>
              <a:t>Schliessen Sie die Augen und denken Sie an drei Dinge, für die Sie genau jetzt dankbar sind.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43804F-1BB4-2F16-6CE8-92E9AEEE6830}"/>
              </a:ext>
            </a:extLst>
          </p:cNvPr>
          <p:cNvSpPr txBox="1"/>
          <p:nvPr/>
        </p:nvSpPr>
        <p:spPr>
          <a:xfrm>
            <a:off x="317500" y="4901438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 i="1">
                <a:solidFill>
                  <a:srgbClr val="8C8C8C"/>
                </a:solidFill>
                <a:latin typeface="Segoe UI" panose="020B0502040204020203" pitchFamily="34" charset="0"/>
              </a:rPr>
              <a:t>« Zur Ruhe am See führt er mich »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6DEC164-69B0-05B1-43DF-B3466DA25B6E}"/>
              </a:ext>
            </a:extLst>
          </p:cNvPr>
          <p:cNvSpPr/>
          <p:nvPr/>
        </p:nvSpPr>
        <p:spPr>
          <a:xfrm>
            <a:off x="3881628" y="101600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99B068-C4C7-3EF5-428C-0A5D7530A483}"/>
              </a:ext>
            </a:extLst>
          </p:cNvPr>
          <p:cNvSpPr txBox="1"/>
          <p:nvPr/>
        </p:nvSpPr>
        <p:spPr>
          <a:xfrm>
            <a:off x="4034028" y="228600"/>
            <a:ext cx="3272028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1000" b="1">
                <a:solidFill>
                  <a:srgbClr val="0069AA"/>
                </a:solidFill>
                <a:latin typeface="Segoe UI" panose="020B0502040204020203" pitchFamily="34" charset="0"/>
              </a:rPr>
              <a:t>Ruheimpuls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F8FC7E9-D8B3-D38E-B65C-E53F73A218AE}"/>
              </a:ext>
            </a:extLst>
          </p:cNvPr>
          <p:cNvCxnSpPr/>
          <p:nvPr/>
        </p:nvCxnSpPr>
        <p:spPr>
          <a:xfrm>
            <a:off x="4097528" y="609600"/>
            <a:ext cx="3145028" cy="0"/>
          </a:xfrm>
          <a:prstGeom prst="line">
            <a:avLst/>
          </a:prstGeom>
          <a:ln w="12700">
            <a:solidFill>
              <a:srgbClr val="0069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2B19547-FD10-157E-CB5A-2D0EB198C22F}"/>
              </a:ext>
            </a:extLst>
          </p:cNvPr>
          <p:cNvSpPr txBox="1"/>
          <p:nvPr/>
        </p:nvSpPr>
        <p:spPr>
          <a:xfrm>
            <a:off x="4034028" y="1333913"/>
            <a:ext cx="3145028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400" b="1" dirty="0">
                <a:solidFill>
                  <a:srgbClr val="282828"/>
                </a:solidFill>
                <a:latin typeface="AkayaKanadaka" panose="02010502080401010103" pitchFamily="2" charset="77"/>
                <a:cs typeface="AkayaKanadaka" panose="02010502080401010103" pitchFamily="2" charset="77"/>
              </a:rPr>
              <a:t>Kieselstein-Meditation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A7E9E89-3E10-0A8A-94C9-794834287658}"/>
              </a:ext>
            </a:extLst>
          </p:cNvPr>
          <p:cNvSpPr txBox="1"/>
          <p:nvPr/>
        </p:nvSpPr>
        <p:spPr>
          <a:xfrm>
            <a:off x="4034028" y="1930357"/>
            <a:ext cx="3145028" cy="224676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000" dirty="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rPr>
              <a:t>Wählen Sie einen Stein! Spüren Sie seine kühle Festigkeit! </a:t>
            </a:r>
          </a:p>
          <a:p>
            <a:pPr algn="ctr"/>
            <a:r>
              <a:rPr lang="de-CH" sz="2000" dirty="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rPr>
              <a:t>Schreiben Sie ein Wort darauf, das für Sie Ruhe bedeutet!</a:t>
            </a:r>
          </a:p>
          <a:p>
            <a:pPr algn="ctr"/>
            <a:r>
              <a:rPr lang="de-CH" sz="2000" dirty="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rPr>
              <a:t>Nehmen Sie den Stein mit.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3FD593A-87A4-1DB0-853E-29CCB51D2630}"/>
              </a:ext>
            </a:extLst>
          </p:cNvPr>
          <p:cNvSpPr txBox="1"/>
          <p:nvPr/>
        </p:nvSpPr>
        <p:spPr>
          <a:xfrm>
            <a:off x="4097528" y="4901438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 i="1">
                <a:solidFill>
                  <a:srgbClr val="8C8C8C"/>
                </a:solidFill>
                <a:latin typeface="Segoe UI" panose="020B0502040204020203" pitchFamily="34" charset="0"/>
              </a:rPr>
              <a:t>« Zur Ruhe am See führt er mich »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739A116-A02C-2E6A-3821-5AA238B8E940}"/>
              </a:ext>
            </a:extLst>
          </p:cNvPr>
          <p:cNvSpPr/>
          <p:nvPr/>
        </p:nvSpPr>
        <p:spPr>
          <a:xfrm>
            <a:off x="101600" y="5447538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3FB86F4-9FE2-C595-BD06-FBA5ECA2CF7E}"/>
              </a:ext>
            </a:extLst>
          </p:cNvPr>
          <p:cNvSpPr txBox="1"/>
          <p:nvPr/>
        </p:nvSpPr>
        <p:spPr>
          <a:xfrm>
            <a:off x="254000" y="5574538"/>
            <a:ext cx="3272028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1000" b="1">
                <a:solidFill>
                  <a:srgbClr val="0069AA"/>
                </a:solidFill>
                <a:latin typeface="Segoe UI" panose="020B0502040204020203" pitchFamily="34" charset="0"/>
              </a:rPr>
              <a:t>Ruheimpuls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A59697A-3E45-6A8F-F86E-5B786279E069}"/>
              </a:ext>
            </a:extLst>
          </p:cNvPr>
          <p:cNvCxnSpPr/>
          <p:nvPr/>
        </p:nvCxnSpPr>
        <p:spPr>
          <a:xfrm>
            <a:off x="317500" y="5955538"/>
            <a:ext cx="3145028" cy="0"/>
          </a:xfrm>
          <a:prstGeom prst="line">
            <a:avLst/>
          </a:prstGeom>
          <a:ln w="12700">
            <a:solidFill>
              <a:srgbClr val="0069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CFBA627F-AEC3-C516-F048-981494F04BBB}"/>
              </a:ext>
            </a:extLst>
          </p:cNvPr>
          <p:cNvSpPr txBox="1"/>
          <p:nvPr/>
        </p:nvSpPr>
        <p:spPr>
          <a:xfrm>
            <a:off x="254000" y="7084800"/>
            <a:ext cx="3145028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400" b="1" dirty="0">
                <a:solidFill>
                  <a:srgbClr val="282828"/>
                </a:solidFill>
                <a:latin typeface="AkayaKanadaka" panose="02010502080401010103" pitchFamily="2" charset="77"/>
                <a:cs typeface="AkayaKanadaka" panose="02010502080401010103" pitchFamily="2" charset="77"/>
              </a:rPr>
              <a:t>Wasser-Oase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C3C32D4-919B-67D9-A893-E937E2E85530}"/>
              </a:ext>
            </a:extLst>
          </p:cNvPr>
          <p:cNvSpPr txBox="1"/>
          <p:nvPr/>
        </p:nvSpPr>
        <p:spPr>
          <a:xfrm>
            <a:off x="254000" y="7659896"/>
            <a:ext cx="3145028" cy="132343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000" dirty="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rPr>
              <a:t>Nehmen Sie Platz!</a:t>
            </a:r>
          </a:p>
          <a:p>
            <a:pPr algn="ctr"/>
            <a:r>
              <a:rPr lang="de-CH" sz="2000" dirty="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rPr>
              <a:t>Trinken Sie ein Glas Wasser! Langsam, bewusst, Schluck für Schluck.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4D184F1-1EDD-C7A6-4658-DF0566565CB1}"/>
              </a:ext>
            </a:extLst>
          </p:cNvPr>
          <p:cNvSpPr txBox="1"/>
          <p:nvPr/>
        </p:nvSpPr>
        <p:spPr>
          <a:xfrm>
            <a:off x="317500" y="10247376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 i="1">
                <a:solidFill>
                  <a:srgbClr val="8C8C8C"/>
                </a:solidFill>
                <a:latin typeface="Segoe UI" panose="020B0502040204020203" pitchFamily="34" charset="0"/>
              </a:rPr>
              <a:t>« Zur Ruhe am See führt er mich »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31CE6C5-A600-C647-9933-7E3190856455}"/>
              </a:ext>
            </a:extLst>
          </p:cNvPr>
          <p:cNvSpPr/>
          <p:nvPr/>
        </p:nvSpPr>
        <p:spPr>
          <a:xfrm>
            <a:off x="3881628" y="5447538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93D9C89-44A7-05CB-A1AF-055CBCF2D6C7}"/>
              </a:ext>
            </a:extLst>
          </p:cNvPr>
          <p:cNvSpPr txBox="1"/>
          <p:nvPr/>
        </p:nvSpPr>
        <p:spPr>
          <a:xfrm>
            <a:off x="4034028" y="5574538"/>
            <a:ext cx="3272028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1000" b="1">
                <a:solidFill>
                  <a:srgbClr val="0069AA"/>
                </a:solidFill>
                <a:latin typeface="Segoe UI" panose="020B0502040204020203" pitchFamily="34" charset="0"/>
              </a:rPr>
              <a:t>Ruheimpuls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E878F72-0283-A20B-9124-712C051D276A}"/>
              </a:ext>
            </a:extLst>
          </p:cNvPr>
          <p:cNvCxnSpPr/>
          <p:nvPr/>
        </p:nvCxnSpPr>
        <p:spPr>
          <a:xfrm>
            <a:off x="4097528" y="5955538"/>
            <a:ext cx="3145028" cy="0"/>
          </a:xfrm>
          <a:prstGeom prst="line">
            <a:avLst/>
          </a:prstGeom>
          <a:ln w="12700">
            <a:solidFill>
              <a:srgbClr val="0069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0614F293-0ABF-EBF5-1858-08F2070DC7D1}"/>
              </a:ext>
            </a:extLst>
          </p:cNvPr>
          <p:cNvSpPr txBox="1"/>
          <p:nvPr/>
        </p:nvSpPr>
        <p:spPr>
          <a:xfrm>
            <a:off x="4097147" y="7095909"/>
            <a:ext cx="3145028" cy="83099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de-DE"/>
            </a:defPPr>
            <a:lvl1pPr algn="ctr">
              <a:defRPr sz="2400" b="1">
                <a:solidFill>
                  <a:srgbClr val="282828"/>
                </a:solidFill>
                <a:latin typeface="AkayaKanadaka" panose="02010502080401010103" pitchFamily="2" charset="77"/>
                <a:cs typeface="AkayaKanadaka" panose="02010502080401010103" pitchFamily="2" charset="77"/>
              </a:defRPr>
            </a:lvl1pPr>
          </a:lstStyle>
          <a:p>
            <a:r>
              <a:rPr lang="de-CH" dirty="0"/>
              <a:t>Eine musikalische Reise ans Wasser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8C0AB4C-C356-64B5-ECE9-6607A18294C0}"/>
              </a:ext>
            </a:extLst>
          </p:cNvPr>
          <p:cNvSpPr txBox="1"/>
          <p:nvPr/>
        </p:nvSpPr>
        <p:spPr>
          <a:xfrm>
            <a:off x="4097147" y="8043138"/>
            <a:ext cx="3145028" cy="101566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de-DE"/>
            </a:defPPr>
            <a:lvl1pPr algn="ctr">
              <a:defRPr sz="200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defRPr>
            </a:lvl1pPr>
          </a:lstStyle>
          <a:p>
            <a:r>
              <a:rPr lang="de-CH" dirty="0"/>
              <a:t>Nehmen Sie Platz und setzen Sie die Kopfhörer auf. 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0EE0D55-125B-CDC3-4541-AAA64AD4F901}"/>
              </a:ext>
            </a:extLst>
          </p:cNvPr>
          <p:cNvSpPr txBox="1"/>
          <p:nvPr/>
        </p:nvSpPr>
        <p:spPr>
          <a:xfrm>
            <a:off x="4097528" y="10247376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 i="1">
                <a:solidFill>
                  <a:srgbClr val="8C8C8C"/>
                </a:solidFill>
                <a:latin typeface="Segoe UI" panose="020B0502040204020203" pitchFamily="34" charset="0"/>
              </a:rPr>
              <a:t>« Zur Ruhe am See führt er mich »</a:t>
            </a:r>
          </a:p>
        </p:txBody>
      </p:sp>
    </p:spTree>
    <p:extLst>
      <p:ext uri="{BB962C8B-B14F-4D97-AF65-F5344CB8AC3E}">
        <p14:creationId xmlns:p14="http://schemas.microsoft.com/office/powerpoint/2010/main" val="497257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18D318-D175-6071-A75C-CB56484C5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BF9E6EB-E2E0-C852-0716-F0F1E2AA8FEB}"/>
              </a:ext>
            </a:extLst>
          </p:cNvPr>
          <p:cNvCxnSpPr/>
          <p:nvPr/>
        </p:nvCxnSpPr>
        <p:spPr>
          <a:xfrm>
            <a:off x="3780028" y="0"/>
            <a:ext cx="0" cy="10692003"/>
          </a:xfrm>
          <a:prstGeom prst="line">
            <a:avLst/>
          </a:prstGeom>
          <a:ln w="6350">
            <a:solidFill>
              <a:srgbClr val="CCCC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232A701-9DAF-6E28-F99B-EB3949B39AC0}"/>
              </a:ext>
            </a:extLst>
          </p:cNvPr>
          <p:cNvCxnSpPr/>
          <p:nvPr/>
        </p:nvCxnSpPr>
        <p:spPr>
          <a:xfrm>
            <a:off x="0" y="5345938"/>
            <a:ext cx="7560056" cy="0"/>
          </a:xfrm>
          <a:prstGeom prst="line">
            <a:avLst/>
          </a:prstGeom>
          <a:ln w="6350">
            <a:solidFill>
              <a:srgbClr val="CCCC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171CCFD6-F871-B27C-C6DC-282DEECEFCA1}"/>
              </a:ext>
            </a:extLst>
          </p:cNvPr>
          <p:cNvSpPr/>
          <p:nvPr/>
        </p:nvSpPr>
        <p:spPr>
          <a:xfrm>
            <a:off x="3881628" y="101600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05200C-16B4-7D67-363B-F21732CF00B7}"/>
              </a:ext>
            </a:extLst>
          </p:cNvPr>
          <p:cNvSpPr txBox="1"/>
          <p:nvPr/>
        </p:nvSpPr>
        <p:spPr>
          <a:xfrm>
            <a:off x="4097528" y="4901438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>
                <a:solidFill>
                  <a:srgbClr val="8C8C8C"/>
                </a:solidFill>
                <a:latin typeface="Segoe UI" panose="020B0502040204020203" pitchFamily="34" charset="0"/>
              </a:rPr>
              <a:t>Dorf Platz Fäscht 2026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9FA428F-35AD-A3FC-51C4-6E11EAA8ED5A}"/>
              </a:ext>
            </a:extLst>
          </p:cNvPr>
          <p:cNvSpPr/>
          <p:nvPr/>
        </p:nvSpPr>
        <p:spPr>
          <a:xfrm>
            <a:off x="101600" y="101600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E1A1958-353D-ADF7-974F-6F93512683BA}"/>
              </a:ext>
            </a:extLst>
          </p:cNvPr>
          <p:cNvSpPr txBox="1"/>
          <p:nvPr/>
        </p:nvSpPr>
        <p:spPr>
          <a:xfrm>
            <a:off x="317500" y="4901438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>
                <a:solidFill>
                  <a:srgbClr val="8C8C8C"/>
                </a:solidFill>
                <a:latin typeface="Segoe UI" panose="020B0502040204020203" pitchFamily="34" charset="0"/>
              </a:rPr>
              <a:t>Dorf Platz Fäscht 2026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535559C-332D-12B4-0ADE-D27E2AFEF58C}"/>
              </a:ext>
            </a:extLst>
          </p:cNvPr>
          <p:cNvSpPr/>
          <p:nvPr/>
        </p:nvSpPr>
        <p:spPr>
          <a:xfrm>
            <a:off x="3881628" y="5447538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D3E1021-06F8-F150-79FC-3C6925AE6FEC}"/>
              </a:ext>
            </a:extLst>
          </p:cNvPr>
          <p:cNvSpPr txBox="1"/>
          <p:nvPr/>
        </p:nvSpPr>
        <p:spPr>
          <a:xfrm>
            <a:off x="4097528" y="10247376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>
                <a:solidFill>
                  <a:srgbClr val="8C8C8C"/>
                </a:solidFill>
                <a:latin typeface="Segoe UI" panose="020B0502040204020203" pitchFamily="34" charset="0"/>
              </a:rPr>
              <a:t>Dorf Platz Fäscht 2026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1F5610D-14F3-A17C-D083-736E34A90242}"/>
              </a:ext>
            </a:extLst>
          </p:cNvPr>
          <p:cNvSpPr/>
          <p:nvPr/>
        </p:nvSpPr>
        <p:spPr>
          <a:xfrm>
            <a:off x="101600" y="5447538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6180FFC-FD97-A9B1-29AC-F6FE23B300D2}"/>
              </a:ext>
            </a:extLst>
          </p:cNvPr>
          <p:cNvSpPr txBox="1"/>
          <p:nvPr/>
        </p:nvSpPr>
        <p:spPr>
          <a:xfrm>
            <a:off x="317500" y="10247376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>
                <a:solidFill>
                  <a:srgbClr val="8C8C8C"/>
                </a:solidFill>
                <a:latin typeface="Segoe UI" panose="020B0502040204020203" pitchFamily="34" charset="0"/>
              </a:rPr>
              <a:t>Dorf Platz Fäscht 2026</a:t>
            </a:r>
          </a:p>
        </p:txBody>
      </p: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940784E8-AE36-651F-D269-97BA1738B4E2}"/>
              </a:ext>
            </a:extLst>
          </p:cNvPr>
          <p:cNvGrpSpPr/>
          <p:nvPr/>
        </p:nvGrpSpPr>
        <p:grpSpPr>
          <a:xfrm>
            <a:off x="414020" y="1350772"/>
            <a:ext cx="6726428" cy="7888732"/>
            <a:chOff x="414020" y="1350772"/>
            <a:chExt cx="6726428" cy="7888732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FA77A00F-CEA2-4C84-D3A1-D2090B6C1982}"/>
                </a:ext>
              </a:extLst>
            </p:cNvPr>
            <p:cNvGrpSpPr/>
            <p:nvPr/>
          </p:nvGrpSpPr>
          <p:grpSpPr>
            <a:xfrm>
              <a:off x="4092448" y="1350772"/>
              <a:ext cx="3048000" cy="2927350"/>
              <a:chOff x="317500" y="1270000"/>
              <a:chExt cx="3048000" cy="2927350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DE590B08-E11D-0153-5E6C-06151E340D64}"/>
                  </a:ext>
                </a:extLst>
              </p:cNvPr>
              <p:cNvPicPr>
                <a:picLocks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500" y="1270000"/>
                <a:ext cx="3048000" cy="1968500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FB3E91C6-FC2F-75E7-7818-F1A008DBDBDB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749" y="3625850"/>
                <a:ext cx="2609850" cy="571500"/>
              </a:xfrm>
              <a:prstGeom prst="rect">
                <a:avLst/>
              </a:prstGeom>
            </p:spPr>
          </p:pic>
        </p:grpSp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0AF358F9-9AFE-F198-9D36-53C14BBD2FD4}"/>
                </a:ext>
              </a:extLst>
            </p:cNvPr>
            <p:cNvGrpSpPr/>
            <p:nvPr/>
          </p:nvGrpSpPr>
          <p:grpSpPr>
            <a:xfrm>
              <a:off x="414020" y="1350772"/>
              <a:ext cx="3048000" cy="2927350"/>
              <a:chOff x="317500" y="1270000"/>
              <a:chExt cx="3048000" cy="2927350"/>
            </a:xfrm>
          </p:grpSpPr>
          <p:pic>
            <p:nvPicPr>
              <p:cNvPr id="11" name="Picture 11">
                <a:extLst>
                  <a:ext uri="{FF2B5EF4-FFF2-40B4-BE49-F238E27FC236}">
                    <a16:creationId xmlns:a16="http://schemas.microsoft.com/office/drawing/2014/main" id="{5E6DBFA9-AFF4-2D4E-8A54-1ACEEED7A4A4}"/>
                  </a:ext>
                </a:extLst>
              </p:cNvPr>
              <p:cNvPicPr>
                <a:picLocks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500" y="1270000"/>
                <a:ext cx="3048000" cy="1968500"/>
              </a:xfrm>
              <a:prstGeom prst="rect">
                <a:avLst/>
              </a:prstGeom>
            </p:spPr>
          </p:pic>
          <p:pic>
            <p:nvPicPr>
              <p:cNvPr id="13" name="Picture 13">
                <a:extLst>
                  <a:ext uri="{FF2B5EF4-FFF2-40B4-BE49-F238E27FC236}">
                    <a16:creationId xmlns:a16="http://schemas.microsoft.com/office/drawing/2014/main" id="{4D52E8F6-D7B9-35C8-E410-FFCD44F947EE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749" y="3625850"/>
                <a:ext cx="2609850" cy="571500"/>
              </a:xfrm>
              <a:prstGeom prst="rect">
                <a:avLst/>
              </a:prstGeom>
            </p:spPr>
          </p:pic>
        </p:grpSp>
        <p:grpSp>
          <p:nvGrpSpPr>
            <p:cNvPr id="17" name="Gruppieren 16">
              <a:extLst>
                <a:ext uri="{FF2B5EF4-FFF2-40B4-BE49-F238E27FC236}">
                  <a16:creationId xmlns:a16="http://schemas.microsoft.com/office/drawing/2014/main" id="{D5CFE429-FF75-3A1F-ECDA-BBBFB8814C5B}"/>
                </a:ext>
              </a:extLst>
            </p:cNvPr>
            <p:cNvGrpSpPr/>
            <p:nvPr/>
          </p:nvGrpSpPr>
          <p:grpSpPr>
            <a:xfrm>
              <a:off x="4092448" y="6312154"/>
              <a:ext cx="3048000" cy="2927350"/>
              <a:chOff x="317500" y="1270000"/>
              <a:chExt cx="3048000" cy="2927350"/>
            </a:xfrm>
          </p:grpSpPr>
          <p:pic>
            <p:nvPicPr>
              <p:cNvPr id="19" name="Picture 11">
                <a:extLst>
                  <a:ext uri="{FF2B5EF4-FFF2-40B4-BE49-F238E27FC236}">
                    <a16:creationId xmlns:a16="http://schemas.microsoft.com/office/drawing/2014/main" id="{FB2C56B5-0E26-AD1B-7087-E0D86DFF5025}"/>
                  </a:ext>
                </a:extLst>
              </p:cNvPr>
              <p:cNvPicPr>
                <a:picLocks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500" y="1270000"/>
                <a:ext cx="3048000" cy="1968500"/>
              </a:xfrm>
              <a:prstGeom prst="rect">
                <a:avLst/>
              </a:prstGeom>
            </p:spPr>
          </p:pic>
          <p:pic>
            <p:nvPicPr>
              <p:cNvPr id="23" name="Picture 13">
                <a:extLst>
                  <a:ext uri="{FF2B5EF4-FFF2-40B4-BE49-F238E27FC236}">
                    <a16:creationId xmlns:a16="http://schemas.microsoft.com/office/drawing/2014/main" id="{E175C829-8604-FA14-22A2-43077DDB78BF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749" y="3625850"/>
                <a:ext cx="2609850" cy="571500"/>
              </a:xfrm>
              <a:prstGeom prst="rect">
                <a:avLst/>
              </a:prstGeom>
            </p:spPr>
          </p:pic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708127CA-0ED9-F25B-E0D0-F1BA6393FF65}"/>
                </a:ext>
              </a:extLst>
            </p:cNvPr>
            <p:cNvGrpSpPr/>
            <p:nvPr/>
          </p:nvGrpSpPr>
          <p:grpSpPr>
            <a:xfrm>
              <a:off x="414020" y="6312154"/>
              <a:ext cx="3048000" cy="2927350"/>
              <a:chOff x="317500" y="1270000"/>
              <a:chExt cx="3048000" cy="2927350"/>
            </a:xfrm>
          </p:grpSpPr>
          <p:pic>
            <p:nvPicPr>
              <p:cNvPr id="28" name="Picture 11">
                <a:extLst>
                  <a:ext uri="{FF2B5EF4-FFF2-40B4-BE49-F238E27FC236}">
                    <a16:creationId xmlns:a16="http://schemas.microsoft.com/office/drawing/2014/main" id="{F31E6C76-9F03-5153-DDF0-82D320399576}"/>
                  </a:ext>
                </a:extLst>
              </p:cNvPr>
              <p:cNvPicPr>
                <a:picLocks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500" y="1270000"/>
                <a:ext cx="3048000" cy="1968500"/>
              </a:xfrm>
              <a:prstGeom prst="rect">
                <a:avLst/>
              </a:prstGeom>
            </p:spPr>
          </p:pic>
          <p:pic>
            <p:nvPicPr>
              <p:cNvPr id="29" name="Picture 13">
                <a:extLst>
                  <a:ext uri="{FF2B5EF4-FFF2-40B4-BE49-F238E27FC236}">
                    <a16:creationId xmlns:a16="http://schemas.microsoft.com/office/drawing/2014/main" id="{A9E21C81-B773-902E-4653-3857F439B984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749" y="3625850"/>
                <a:ext cx="2609850" cy="5715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622624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433E8-56BB-5209-1C18-627CEF0FBA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94B71C8-5181-6C3E-D6A4-40AF4026F8CE}"/>
              </a:ext>
            </a:extLst>
          </p:cNvPr>
          <p:cNvCxnSpPr/>
          <p:nvPr/>
        </p:nvCxnSpPr>
        <p:spPr>
          <a:xfrm>
            <a:off x="3780028" y="0"/>
            <a:ext cx="0" cy="10692003"/>
          </a:xfrm>
          <a:prstGeom prst="line">
            <a:avLst/>
          </a:prstGeom>
          <a:ln w="6350">
            <a:solidFill>
              <a:srgbClr val="CCCC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AC20E04-EF27-3B5C-F9C7-FCFDA5AF3AB6}"/>
              </a:ext>
            </a:extLst>
          </p:cNvPr>
          <p:cNvCxnSpPr/>
          <p:nvPr/>
        </p:nvCxnSpPr>
        <p:spPr>
          <a:xfrm>
            <a:off x="0" y="5345938"/>
            <a:ext cx="7560056" cy="0"/>
          </a:xfrm>
          <a:prstGeom prst="line">
            <a:avLst/>
          </a:prstGeom>
          <a:ln w="6350">
            <a:solidFill>
              <a:srgbClr val="CCCC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39F17B30-9786-A902-583B-1A374C913448}"/>
              </a:ext>
            </a:extLst>
          </p:cNvPr>
          <p:cNvSpPr/>
          <p:nvPr/>
        </p:nvSpPr>
        <p:spPr>
          <a:xfrm>
            <a:off x="101600" y="101600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D7B4DC-75A3-578C-DD5D-A46A285AB2F6}"/>
              </a:ext>
            </a:extLst>
          </p:cNvPr>
          <p:cNvSpPr txBox="1"/>
          <p:nvPr/>
        </p:nvSpPr>
        <p:spPr>
          <a:xfrm>
            <a:off x="254000" y="228600"/>
            <a:ext cx="3272028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1000" b="1">
                <a:solidFill>
                  <a:srgbClr val="0069AA"/>
                </a:solidFill>
                <a:latin typeface="Segoe UI" panose="020B0502040204020203" pitchFamily="34" charset="0"/>
              </a:rPr>
              <a:t>Ruheimpuls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B3CC3EE-157A-FB06-063E-DA2A611AA0F6}"/>
              </a:ext>
            </a:extLst>
          </p:cNvPr>
          <p:cNvCxnSpPr/>
          <p:nvPr/>
        </p:nvCxnSpPr>
        <p:spPr>
          <a:xfrm>
            <a:off x="317500" y="609600"/>
            <a:ext cx="3145028" cy="0"/>
          </a:xfrm>
          <a:prstGeom prst="line">
            <a:avLst/>
          </a:prstGeom>
          <a:ln w="12700">
            <a:solidFill>
              <a:srgbClr val="0069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3BD62EA2-0B41-0FB1-F533-E2484BCE47DD}"/>
              </a:ext>
            </a:extLst>
          </p:cNvPr>
          <p:cNvSpPr txBox="1"/>
          <p:nvPr/>
        </p:nvSpPr>
        <p:spPr>
          <a:xfrm>
            <a:off x="317500" y="1400701"/>
            <a:ext cx="3145028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400" dirty="0">
                <a:latin typeface="AkayaKanadaka" panose="02010502080401010103" pitchFamily="2" charset="77"/>
                <a:cs typeface="AkayaKanadaka" panose="02010502080401010103" pitchFamily="2" charset="77"/>
              </a:rPr>
              <a:t>Bauchatmung</a:t>
            </a:r>
            <a:endParaRPr lang="de-CH" sz="2400" b="1" dirty="0">
              <a:solidFill>
                <a:srgbClr val="282828"/>
              </a:solidFill>
              <a:latin typeface="AkayaKanadaka" panose="02010502080401010103" pitchFamily="2" charset="77"/>
              <a:cs typeface="AkayaKanadaka" panose="02010502080401010103" pitchFamily="2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741687-CA21-B72E-D8AD-BE7391E13FEC}"/>
              </a:ext>
            </a:extLst>
          </p:cNvPr>
          <p:cNvSpPr txBox="1"/>
          <p:nvPr/>
        </p:nvSpPr>
        <p:spPr>
          <a:xfrm>
            <a:off x="317500" y="2303945"/>
            <a:ext cx="3145028" cy="193899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de-DE"/>
            </a:defPPr>
            <a:lvl1pPr algn="ctr">
              <a:defRPr sz="200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defRPr>
            </a:lvl1pPr>
          </a:lstStyle>
          <a:p>
            <a:r>
              <a:rPr lang="de-CH" dirty="0"/>
              <a:t>Schliessen Sie die Augen! Legen Sie eine Hand auf den Bauch! Atmen Sie langsam ein und aus! Spüren Sie, wie sich ihr Bauch hebt und senkt.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19A876-D72D-1938-E6B5-9DC580872BC9}"/>
              </a:ext>
            </a:extLst>
          </p:cNvPr>
          <p:cNvSpPr txBox="1"/>
          <p:nvPr/>
        </p:nvSpPr>
        <p:spPr>
          <a:xfrm>
            <a:off x="317500" y="4901438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 i="1">
                <a:solidFill>
                  <a:srgbClr val="8C8C8C"/>
                </a:solidFill>
                <a:latin typeface="Segoe UI" panose="020B0502040204020203" pitchFamily="34" charset="0"/>
              </a:rPr>
              <a:t>« Zur Ruhe am See führt er mich »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52859F1-2F82-C99D-3C17-6C2046ADE204}"/>
              </a:ext>
            </a:extLst>
          </p:cNvPr>
          <p:cNvSpPr/>
          <p:nvPr/>
        </p:nvSpPr>
        <p:spPr>
          <a:xfrm>
            <a:off x="3881628" y="101600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90F8633-A3E5-3275-9F8E-E32DEB83562C}"/>
              </a:ext>
            </a:extLst>
          </p:cNvPr>
          <p:cNvSpPr txBox="1"/>
          <p:nvPr/>
        </p:nvSpPr>
        <p:spPr>
          <a:xfrm>
            <a:off x="4034028" y="228600"/>
            <a:ext cx="3272028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1000" b="1">
                <a:solidFill>
                  <a:srgbClr val="0069AA"/>
                </a:solidFill>
                <a:latin typeface="Segoe UI" panose="020B0502040204020203" pitchFamily="34" charset="0"/>
              </a:rPr>
              <a:t>Ruheimpuls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FB69695-B57E-B7B3-0D6B-7B4098B9DEC8}"/>
              </a:ext>
            </a:extLst>
          </p:cNvPr>
          <p:cNvCxnSpPr/>
          <p:nvPr/>
        </p:nvCxnSpPr>
        <p:spPr>
          <a:xfrm>
            <a:off x="4097528" y="609600"/>
            <a:ext cx="3145028" cy="0"/>
          </a:xfrm>
          <a:prstGeom prst="line">
            <a:avLst/>
          </a:prstGeom>
          <a:ln w="12700">
            <a:solidFill>
              <a:srgbClr val="0069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0B28261-570B-9764-6A4A-81DBCD08AEE0}"/>
              </a:ext>
            </a:extLst>
          </p:cNvPr>
          <p:cNvSpPr txBox="1"/>
          <p:nvPr/>
        </p:nvSpPr>
        <p:spPr>
          <a:xfrm>
            <a:off x="3995927" y="1400700"/>
            <a:ext cx="3145028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400" b="1" dirty="0">
                <a:solidFill>
                  <a:srgbClr val="282828"/>
                </a:solidFill>
                <a:latin typeface="AkayaKanadaka" panose="02010502080401010103" pitchFamily="2" charset="77"/>
                <a:cs typeface="AkayaKanadaka" panose="02010502080401010103" pitchFamily="2" charset="77"/>
              </a:rPr>
              <a:t>Hand </a:t>
            </a:r>
            <a:r>
              <a:rPr lang="de-CH" sz="2400" b="1" dirty="0" err="1">
                <a:solidFill>
                  <a:srgbClr val="282828"/>
                </a:solidFill>
                <a:latin typeface="AkayaKanadaka" panose="02010502080401010103" pitchFamily="2" charset="77"/>
                <a:cs typeface="AkayaKanadaka" panose="02010502080401010103" pitchFamily="2" charset="77"/>
              </a:rPr>
              <a:t>auf´s</a:t>
            </a:r>
            <a:r>
              <a:rPr lang="de-CH" sz="2400" b="1" dirty="0">
                <a:solidFill>
                  <a:srgbClr val="282828"/>
                </a:solidFill>
                <a:latin typeface="AkayaKanadaka" panose="02010502080401010103" pitchFamily="2" charset="77"/>
                <a:cs typeface="AkayaKanadaka" panose="02010502080401010103" pitchFamily="2" charset="77"/>
              </a:rPr>
              <a:t> Herz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35B5E0A-9308-A5CF-D7E2-9439E3066799}"/>
              </a:ext>
            </a:extLst>
          </p:cNvPr>
          <p:cNvSpPr txBox="1"/>
          <p:nvPr/>
        </p:nvSpPr>
        <p:spPr>
          <a:xfrm>
            <a:off x="4034028" y="2169080"/>
            <a:ext cx="3145028" cy="224676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de-DE"/>
            </a:defPPr>
            <a:lvl1pPr algn="ctr">
              <a:defRPr sz="200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defRPr>
            </a:lvl1pPr>
          </a:lstStyle>
          <a:p>
            <a:r>
              <a:rPr lang="de-CH" dirty="0"/>
              <a:t>Schliessen Sie die Augen! </a:t>
            </a:r>
          </a:p>
          <a:p>
            <a:r>
              <a:rPr lang="de-CH" dirty="0"/>
              <a:t>Legen Sie Ihre Hand </a:t>
            </a:r>
          </a:p>
          <a:p>
            <a:r>
              <a:rPr lang="de-CH" dirty="0"/>
              <a:t>auf ihr Herz!</a:t>
            </a:r>
          </a:p>
          <a:p>
            <a:r>
              <a:rPr lang="de-CH" dirty="0"/>
              <a:t>Spüren Sie Ihren Herzschlag. Bleiben Sie für ein paar Atemzüge dort.</a:t>
            </a:r>
          </a:p>
          <a:p>
            <a:endParaRPr lang="de-CH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2CB6A6-EED0-9056-DE1B-4514D56A825A}"/>
              </a:ext>
            </a:extLst>
          </p:cNvPr>
          <p:cNvSpPr txBox="1"/>
          <p:nvPr/>
        </p:nvSpPr>
        <p:spPr>
          <a:xfrm>
            <a:off x="4097528" y="4901438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 i="1">
                <a:solidFill>
                  <a:srgbClr val="8C8C8C"/>
                </a:solidFill>
                <a:latin typeface="Segoe UI" panose="020B0502040204020203" pitchFamily="34" charset="0"/>
              </a:rPr>
              <a:t>« Zur Ruhe am See führt er mich »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6210CC1-462E-168F-8028-BC6F26AA14EF}"/>
              </a:ext>
            </a:extLst>
          </p:cNvPr>
          <p:cNvSpPr/>
          <p:nvPr/>
        </p:nvSpPr>
        <p:spPr>
          <a:xfrm>
            <a:off x="101600" y="5447538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34EBC89-6AAC-EB87-4FED-222A9661406D}"/>
              </a:ext>
            </a:extLst>
          </p:cNvPr>
          <p:cNvSpPr txBox="1"/>
          <p:nvPr/>
        </p:nvSpPr>
        <p:spPr>
          <a:xfrm>
            <a:off x="254000" y="5574538"/>
            <a:ext cx="3272028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1000" b="1">
                <a:solidFill>
                  <a:srgbClr val="0069AA"/>
                </a:solidFill>
                <a:latin typeface="Segoe UI" panose="020B0502040204020203" pitchFamily="34" charset="0"/>
              </a:rPr>
              <a:t>Ruheimpuls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2AD7913-DAA9-B1CF-BC98-34252378536B}"/>
              </a:ext>
            </a:extLst>
          </p:cNvPr>
          <p:cNvCxnSpPr/>
          <p:nvPr/>
        </p:nvCxnSpPr>
        <p:spPr>
          <a:xfrm>
            <a:off x="317500" y="5955538"/>
            <a:ext cx="3145028" cy="0"/>
          </a:xfrm>
          <a:prstGeom prst="line">
            <a:avLst/>
          </a:prstGeom>
          <a:ln w="12700">
            <a:solidFill>
              <a:srgbClr val="0069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CD12075-BD43-7699-C755-59B5A6782724}"/>
              </a:ext>
            </a:extLst>
          </p:cNvPr>
          <p:cNvSpPr txBox="1"/>
          <p:nvPr/>
        </p:nvSpPr>
        <p:spPr>
          <a:xfrm>
            <a:off x="254000" y="7084800"/>
            <a:ext cx="3145028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400" b="1" dirty="0">
                <a:solidFill>
                  <a:srgbClr val="282828"/>
                </a:solidFill>
                <a:latin typeface="AkayaKanadaka" panose="02010502080401010103" pitchFamily="2" charset="77"/>
                <a:cs typeface="AkayaKanadaka" panose="02010502080401010103" pitchFamily="2" charset="77"/>
              </a:rPr>
              <a:t>Wolken - Gedanken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1924F4-ACB5-711A-8DC1-C89054761730}"/>
              </a:ext>
            </a:extLst>
          </p:cNvPr>
          <p:cNvSpPr txBox="1"/>
          <p:nvPr/>
        </p:nvSpPr>
        <p:spPr>
          <a:xfrm>
            <a:off x="254000" y="7659896"/>
            <a:ext cx="3145028" cy="163121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de-DE"/>
            </a:defPPr>
            <a:lvl1pPr algn="ctr">
              <a:defRPr sz="200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defRPr>
            </a:lvl1pPr>
          </a:lstStyle>
          <a:p>
            <a:r>
              <a:rPr lang="de-CH" dirty="0"/>
              <a:t>Schliessen Sie die Augen! Stellen Sie sich vor, Ihre Gedanken ziehen wie Wolken vorbei. Sie müssen keinen festhalten.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C7D993D-7279-348B-7305-262ED52C82F5}"/>
              </a:ext>
            </a:extLst>
          </p:cNvPr>
          <p:cNvSpPr txBox="1"/>
          <p:nvPr/>
        </p:nvSpPr>
        <p:spPr>
          <a:xfrm>
            <a:off x="317500" y="10247376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 i="1">
                <a:solidFill>
                  <a:srgbClr val="8C8C8C"/>
                </a:solidFill>
                <a:latin typeface="Segoe UI" panose="020B0502040204020203" pitchFamily="34" charset="0"/>
              </a:rPr>
              <a:t>« Zur Ruhe am See führt er mich »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ABDBFC9-B5A0-4EB3-9484-3DD45AF4DD9A}"/>
              </a:ext>
            </a:extLst>
          </p:cNvPr>
          <p:cNvSpPr/>
          <p:nvPr/>
        </p:nvSpPr>
        <p:spPr>
          <a:xfrm>
            <a:off x="3881628" y="5447538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1A35DEC-7935-6559-0044-EE2BC98C5EB2}"/>
              </a:ext>
            </a:extLst>
          </p:cNvPr>
          <p:cNvSpPr txBox="1"/>
          <p:nvPr/>
        </p:nvSpPr>
        <p:spPr>
          <a:xfrm>
            <a:off x="4034028" y="5574538"/>
            <a:ext cx="3272028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1000" b="1">
                <a:solidFill>
                  <a:srgbClr val="0069AA"/>
                </a:solidFill>
                <a:latin typeface="Segoe UI" panose="020B0502040204020203" pitchFamily="34" charset="0"/>
              </a:rPr>
              <a:t>Ruheimpuls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B1E5FCE-FF9A-2EEB-68C9-FBD7DCE888F3}"/>
              </a:ext>
            </a:extLst>
          </p:cNvPr>
          <p:cNvCxnSpPr/>
          <p:nvPr/>
        </p:nvCxnSpPr>
        <p:spPr>
          <a:xfrm>
            <a:off x="4097528" y="5955538"/>
            <a:ext cx="3145028" cy="0"/>
          </a:xfrm>
          <a:prstGeom prst="line">
            <a:avLst/>
          </a:prstGeom>
          <a:ln w="12700">
            <a:solidFill>
              <a:srgbClr val="0069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664F10B1-D4BC-9457-3814-2DBC476CB834}"/>
              </a:ext>
            </a:extLst>
          </p:cNvPr>
          <p:cNvSpPr txBox="1"/>
          <p:nvPr/>
        </p:nvSpPr>
        <p:spPr>
          <a:xfrm>
            <a:off x="4097147" y="7080461"/>
            <a:ext cx="3145028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400" dirty="0">
                <a:latin typeface="AkayaKanadaka" panose="02010502080401010103" pitchFamily="2" charset="77"/>
                <a:cs typeface="AkayaKanadaka" panose="02010502080401010103" pitchFamily="2" charset="77"/>
              </a:rPr>
              <a:t>Freundlicher Gedanke</a:t>
            </a:r>
            <a:endParaRPr lang="de-CH" sz="2400" b="1" dirty="0">
              <a:solidFill>
                <a:srgbClr val="282828"/>
              </a:solidFill>
              <a:latin typeface="AkayaKanadaka" panose="02010502080401010103" pitchFamily="2" charset="77"/>
              <a:cs typeface="AkayaKanadaka" panose="02010502080401010103" pitchFamily="2" charset="7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2AAEC91-FABD-6754-9C08-0BCA116E8F3B}"/>
              </a:ext>
            </a:extLst>
          </p:cNvPr>
          <p:cNvSpPr txBox="1"/>
          <p:nvPr/>
        </p:nvSpPr>
        <p:spPr>
          <a:xfrm>
            <a:off x="4097147" y="7848841"/>
            <a:ext cx="3145028" cy="132343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de-DE"/>
            </a:defPPr>
            <a:lvl1pPr algn="ctr">
              <a:defRPr sz="200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defRPr>
            </a:lvl1pPr>
          </a:lstStyle>
          <a:p>
            <a:r>
              <a:rPr lang="de-CH" dirty="0"/>
              <a:t>Schliessen Sie die Augen! Sagen Sie sich innerlich: </a:t>
            </a:r>
          </a:p>
          <a:p>
            <a:r>
              <a:rPr lang="de-CH" dirty="0"/>
              <a:t>"Ich darf freundlich mit mir sein."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8C2342D-6B20-8764-1FA2-BFE4A63B2052}"/>
              </a:ext>
            </a:extLst>
          </p:cNvPr>
          <p:cNvSpPr txBox="1"/>
          <p:nvPr/>
        </p:nvSpPr>
        <p:spPr>
          <a:xfrm>
            <a:off x="4097528" y="10247376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 i="1">
                <a:solidFill>
                  <a:srgbClr val="8C8C8C"/>
                </a:solidFill>
                <a:latin typeface="Segoe UI" panose="020B0502040204020203" pitchFamily="34" charset="0"/>
              </a:rPr>
              <a:t>« Zur Ruhe am See führt er mich »</a:t>
            </a:r>
          </a:p>
        </p:txBody>
      </p:sp>
    </p:spTree>
    <p:extLst>
      <p:ext uri="{BB962C8B-B14F-4D97-AF65-F5344CB8AC3E}">
        <p14:creationId xmlns:p14="http://schemas.microsoft.com/office/powerpoint/2010/main" val="4241189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573148-7BA1-6896-F317-8E92B5770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00446B5-C436-7485-B970-33236A7D832C}"/>
              </a:ext>
            </a:extLst>
          </p:cNvPr>
          <p:cNvCxnSpPr/>
          <p:nvPr/>
        </p:nvCxnSpPr>
        <p:spPr>
          <a:xfrm>
            <a:off x="3780028" y="0"/>
            <a:ext cx="0" cy="10692003"/>
          </a:xfrm>
          <a:prstGeom prst="line">
            <a:avLst/>
          </a:prstGeom>
          <a:ln w="6350">
            <a:solidFill>
              <a:srgbClr val="CCCC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96E504F-79FE-E57B-ABDA-75E521C3B06B}"/>
              </a:ext>
            </a:extLst>
          </p:cNvPr>
          <p:cNvCxnSpPr/>
          <p:nvPr/>
        </p:nvCxnSpPr>
        <p:spPr>
          <a:xfrm>
            <a:off x="0" y="5345938"/>
            <a:ext cx="7560056" cy="0"/>
          </a:xfrm>
          <a:prstGeom prst="line">
            <a:avLst/>
          </a:prstGeom>
          <a:ln w="6350">
            <a:solidFill>
              <a:srgbClr val="CCCC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E2BD2F63-C62B-A7F7-E0E5-F585CF3379CA}"/>
              </a:ext>
            </a:extLst>
          </p:cNvPr>
          <p:cNvSpPr/>
          <p:nvPr/>
        </p:nvSpPr>
        <p:spPr>
          <a:xfrm>
            <a:off x="3881628" y="101600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D9435C-BC74-0619-8B58-BF5CC3FE87B4}"/>
              </a:ext>
            </a:extLst>
          </p:cNvPr>
          <p:cNvSpPr txBox="1"/>
          <p:nvPr/>
        </p:nvSpPr>
        <p:spPr>
          <a:xfrm>
            <a:off x="4097528" y="4901438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>
                <a:solidFill>
                  <a:srgbClr val="8C8C8C"/>
                </a:solidFill>
                <a:latin typeface="Segoe UI" panose="020B0502040204020203" pitchFamily="34" charset="0"/>
              </a:rPr>
              <a:t>Dorf Platz Fäscht 2026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DFD5B8E-06D6-E938-D970-3EF0DA2CBECE}"/>
              </a:ext>
            </a:extLst>
          </p:cNvPr>
          <p:cNvSpPr/>
          <p:nvPr/>
        </p:nvSpPr>
        <p:spPr>
          <a:xfrm>
            <a:off x="101600" y="101600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8D2E228-E823-DFA6-1A4B-AFA47CF0EC5D}"/>
              </a:ext>
            </a:extLst>
          </p:cNvPr>
          <p:cNvSpPr txBox="1"/>
          <p:nvPr/>
        </p:nvSpPr>
        <p:spPr>
          <a:xfrm>
            <a:off x="317500" y="4901438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>
                <a:solidFill>
                  <a:srgbClr val="8C8C8C"/>
                </a:solidFill>
                <a:latin typeface="Segoe UI" panose="020B0502040204020203" pitchFamily="34" charset="0"/>
              </a:rPr>
              <a:t>Dorf Platz Fäscht 2026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DC03F6D-AE4F-2C11-DE3C-A3A5A9CF9912}"/>
              </a:ext>
            </a:extLst>
          </p:cNvPr>
          <p:cNvSpPr/>
          <p:nvPr/>
        </p:nvSpPr>
        <p:spPr>
          <a:xfrm>
            <a:off x="3881628" y="5447538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3E7544F-F8E1-0D5B-2160-10D62335D53B}"/>
              </a:ext>
            </a:extLst>
          </p:cNvPr>
          <p:cNvSpPr txBox="1"/>
          <p:nvPr/>
        </p:nvSpPr>
        <p:spPr>
          <a:xfrm>
            <a:off x="4097528" y="10247376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>
                <a:solidFill>
                  <a:srgbClr val="8C8C8C"/>
                </a:solidFill>
                <a:latin typeface="Segoe UI" panose="020B0502040204020203" pitchFamily="34" charset="0"/>
              </a:rPr>
              <a:t>Dorf Platz Fäscht 2026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9384A93-A03F-C01E-C2D1-1BDD63179385}"/>
              </a:ext>
            </a:extLst>
          </p:cNvPr>
          <p:cNvSpPr/>
          <p:nvPr/>
        </p:nvSpPr>
        <p:spPr>
          <a:xfrm>
            <a:off x="101600" y="5447538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BC3281F-E834-B63C-2ACC-87D9DCE9EE77}"/>
              </a:ext>
            </a:extLst>
          </p:cNvPr>
          <p:cNvSpPr txBox="1"/>
          <p:nvPr/>
        </p:nvSpPr>
        <p:spPr>
          <a:xfrm>
            <a:off x="317500" y="10247376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>
                <a:solidFill>
                  <a:srgbClr val="8C8C8C"/>
                </a:solidFill>
                <a:latin typeface="Segoe UI" panose="020B0502040204020203" pitchFamily="34" charset="0"/>
              </a:rPr>
              <a:t>Dorf Platz Fäscht 2026</a:t>
            </a:r>
          </a:p>
        </p:txBody>
      </p: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410CDFF0-5BB4-0D1F-BB07-1D9A13DDE146}"/>
              </a:ext>
            </a:extLst>
          </p:cNvPr>
          <p:cNvGrpSpPr/>
          <p:nvPr/>
        </p:nvGrpSpPr>
        <p:grpSpPr>
          <a:xfrm>
            <a:off x="414020" y="1350772"/>
            <a:ext cx="6726428" cy="7888732"/>
            <a:chOff x="414020" y="1350772"/>
            <a:chExt cx="6726428" cy="7888732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FE61DEFD-673C-017F-D977-AEE178A1E2C9}"/>
                </a:ext>
              </a:extLst>
            </p:cNvPr>
            <p:cNvGrpSpPr/>
            <p:nvPr/>
          </p:nvGrpSpPr>
          <p:grpSpPr>
            <a:xfrm>
              <a:off x="4092448" y="1350772"/>
              <a:ext cx="3048000" cy="2927350"/>
              <a:chOff x="317500" y="1270000"/>
              <a:chExt cx="3048000" cy="2927350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5222854E-B05B-4C05-B697-19BC6332E0A5}"/>
                  </a:ext>
                </a:extLst>
              </p:cNvPr>
              <p:cNvPicPr>
                <a:picLocks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500" y="1270000"/>
                <a:ext cx="3048000" cy="1968500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DC9A71B2-8B53-6A94-E019-8D3AD51CF035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749" y="3625850"/>
                <a:ext cx="2609850" cy="571500"/>
              </a:xfrm>
              <a:prstGeom prst="rect">
                <a:avLst/>
              </a:prstGeom>
            </p:spPr>
          </p:pic>
        </p:grpSp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1A10831E-0C32-3ECD-76B8-C7483D6A88B4}"/>
                </a:ext>
              </a:extLst>
            </p:cNvPr>
            <p:cNvGrpSpPr/>
            <p:nvPr/>
          </p:nvGrpSpPr>
          <p:grpSpPr>
            <a:xfrm>
              <a:off x="414020" y="1350772"/>
              <a:ext cx="3048000" cy="2927350"/>
              <a:chOff x="317500" y="1270000"/>
              <a:chExt cx="3048000" cy="2927350"/>
            </a:xfrm>
          </p:grpSpPr>
          <p:pic>
            <p:nvPicPr>
              <p:cNvPr id="11" name="Picture 11">
                <a:extLst>
                  <a:ext uri="{FF2B5EF4-FFF2-40B4-BE49-F238E27FC236}">
                    <a16:creationId xmlns:a16="http://schemas.microsoft.com/office/drawing/2014/main" id="{DA7828C6-9264-0E09-278F-2050D40796E4}"/>
                  </a:ext>
                </a:extLst>
              </p:cNvPr>
              <p:cNvPicPr>
                <a:picLocks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500" y="1270000"/>
                <a:ext cx="3048000" cy="1968500"/>
              </a:xfrm>
              <a:prstGeom prst="rect">
                <a:avLst/>
              </a:prstGeom>
            </p:spPr>
          </p:pic>
          <p:pic>
            <p:nvPicPr>
              <p:cNvPr id="13" name="Picture 13">
                <a:extLst>
                  <a:ext uri="{FF2B5EF4-FFF2-40B4-BE49-F238E27FC236}">
                    <a16:creationId xmlns:a16="http://schemas.microsoft.com/office/drawing/2014/main" id="{146E4B8F-1A24-ECF1-40E3-B6264A09EA1B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749" y="3625850"/>
                <a:ext cx="2609850" cy="571500"/>
              </a:xfrm>
              <a:prstGeom prst="rect">
                <a:avLst/>
              </a:prstGeom>
            </p:spPr>
          </p:pic>
        </p:grpSp>
        <p:grpSp>
          <p:nvGrpSpPr>
            <p:cNvPr id="17" name="Gruppieren 16">
              <a:extLst>
                <a:ext uri="{FF2B5EF4-FFF2-40B4-BE49-F238E27FC236}">
                  <a16:creationId xmlns:a16="http://schemas.microsoft.com/office/drawing/2014/main" id="{846EBD33-D79B-FE41-1A87-00C83ABFE9EB}"/>
                </a:ext>
              </a:extLst>
            </p:cNvPr>
            <p:cNvGrpSpPr/>
            <p:nvPr/>
          </p:nvGrpSpPr>
          <p:grpSpPr>
            <a:xfrm>
              <a:off x="4092448" y="6312154"/>
              <a:ext cx="3048000" cy="2927350"/>
              <a:chOff x="317500" y="1270000"/>
              <a:chExt cx="3048000" cy="2927350"/>
            </a:xfrm>
          </p:grpSpPr>
          <p:pic>
            <p:nvPicPr>
              <p:cNvPr id="19" name="Picture 11">
                <a:extLst>
                  <a:ext uri="{FF2B5EF4-FFF2-40B4-BE49-F238E27FC236}">
                    <a16:creationId xmlns:a16="http://schemas.microsoft.com/office/drawing/2014/main" id="{FB33EA4A-385A-C9DA-0A8A-08AFB636CEB7}"/>
                  </a:ext>
                </a:extLst>
              </p:cNvPr>
              <p:cNvPicPr>
                <a:picLocks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500" y="1270000"/>
                <a:ext cx="3048000" cy="1968500"/>
              </a:xfrm>
              <a:prstGeom prst="rect">
                <a:avLst/>
              </a:prstGeom>
            </p:spPr>
          </p:pic>
          <p:pic>
            <p:nvPicPr>
              <p:cNvPr id="23" name="Picture 13">
                <a:extLst>
                  <a:ext uri="{FF2B5EF4-FFF2-40B4-BE49-F238E27FC236}">
                    <a16:creationId xmlns:a16="http://schemas.microsoft.com/office/drawing/2014/main" id="{1EBF3F7C-BE3E-0E03-2023-B4945F9A0D94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749" y="3625850"/>
                <a:ext cx="2609850" cy="571500"/>
              </a:xfrm>
              <a:prstGeom prst="rect">
                <a:avLst/>
              </a:prstGeom>
            </p:spPr>
          </p:pic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3896A086-04B9-34EA-2A1E-1935AA98E0D0}"/>
                </a:ext>
              </a:extLst>
            </p:cNvPr>
            <p:cNvGrpSpPr/>
            <p:nvPr/>
          </p:nvGrpSpPr>
          <p:grpSpPr>
            <a:xfrm>
              <a:off x="414020" y="6312154"/>
              <a:ext cx="3048000" cy="2927350"/>
              <a:chOff x="317500" y="1270000"/>
              <a:chExt cx="3048000" cy="2927350"/>
            </a:xfrm>
          </p:grpSpPr>
          <p:pic>
            <p:nvPicPr>
              <p:cNvPr id="28" name="Picture 11">
                <a:extLst>
                  <a:ext uri="{FF2B5EF4-FFF2-40B4-BE49-F238E27FC236}">
                    <a16:creationId xmlns:a16="http://schemas.microsoft.com/office/drawing/2014/main" id="{A27588A9-FA47-7F5A-591B-9EE270F4D63C}"/>
                  </a:ext>
                </a:extLst>
              </p:cNvPr>
              <p:cNvPicPr>
                <a:picLocks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500" y="1270000"/>
                <a:ext cx="3048000" cy="1968500"/>
              </a:xfrm>
              <a:prstGeom prst="rect">
                <a:avLst/>
              </a:prstGeom>
            </p:spPr>
          </p:pic>
          <p:pic>
            <p:nvPicPr>
              <p:cNvPr id="29" name="Picture 13">
                <a:extLst>
                  <a:ext uri="{FF2B5EF4-FFF2-40B4-BE49-F238E27FC236}">
                    <a16:creationId xmlns:a16="http://schemas.microsoft.com/office/drawing/2014/main" id="{8F84454F-E4FF-2CC3-2AA4-97C2F24E657A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749" y="3625850"/>
                <a:ext cx="2609850" cy="5715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219346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F596C9-7815-A688-C1CC-3A867A1C2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C33B008-2603-1E02-F4FD-2D0F19FC330F}"/>
              </a:ext>
            </a:extLst>
          </p:cNvPr>
          <p:cNvCxnSpPr/>
          <p:nvPr/>
        </p:nvCxnSpPr>
        <p:spPr>
          <a:xfrm>
            <a:off x="3780028" y="0"/>
            <a:ext cx="0" cy="10692003"/>
          </a:xfrm>
          <a:prstGeom prst="line">
            <a:avLst/>
          </a:prstGeom>
          <a:ln w="6350">
            <a:solidFill>
              <a:srgbClr val="CCCC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C240247-CD27-DE61-FB26-D9B3F63F07D8}"/>
              </a:ext>
            </a:extLst>
          </p:cNvPr>
          <p:cNvCxnSpPr/>
          <p:nvPr/>
        </p:nvCxnSpPr>
        <p:spPr>
          <a:xfrm>
            <a:off x="0" y="5345938"/>
            <a:ext cx="7560056" cy="0"/>
          </a:xfrm>
          <a:prstGeom prst="line">
            <a:avLst/>
          </a:prstGeom>
          <a:ln w="6350">
            <a:solidFill>
              <a:srgbClr val="CCCC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378425E8-8330-AF42-69DA-CAA3F178AFDD}"/>
              </a:ext>
            </a:extLst>
          </p:cNvPr>
          <p:cNvSpPr/>
          <p:nvPr/>
        </p:nvSpPr>
        <p:spPr>
          <a:xfrm>
            <a:off x="101600" y="101600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807A9A-C9F7-F529-5B9D-C27D17A4DF8F}"/>
              </a:ext>
            </a:extLst>
          </p:cNvPr>
          <p:cNvSpPr txBox="1"/>
          <p:nvPr/>
        </p:nvSpPr>
        <p:spPr>
          <a:xfrm>
            <a:off x="254000" y="228600"/>
            <a:ext cx="3272028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1000" b="1">
                <a:solidFill>
                  <a:srgbClr val="0069AA"/>
                </a:solidFill>
                <a:latin typeface="Segoe UI" panose="020B0502040204020203" pitchFamily="34" charset="0"/>
              </a:rPr>
              <a:t>Ruheimpuls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3B96FFF-22BD-83A5-01DE-BA5713823D5C}"/>
              </a:ext>
            </a:extLst>
          </p:cNvPr>
          <p:cNvCxnSpPr/>
          <p:nvPr/>
        </p:nvCxnSpPr>
        <p:spPr>
          <a:xfrm>
            <a:off x="317500" y="609600"/>
            <a:ext cx="3145028" cy="0"/>
          </a:xfrm>
          <a:prstGeom prst="line">
            <a:avLst/>
          </a:prstGeom>
          <a:ln w="12700">
            <a:solidFill>
              <a:srgbClr val="0069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AE655C4C-7ABA-7681-95BB-F9DC5FE1CD6F}"/>
              </a:ext>
            </a:extLst>
          </p:cNvPr>
          <p:cNvSpPr txBox="1"/>
          <p:nvPr/>
        </p:nvSpPr>
        <p:spPr>
          <a:xfrm>
            <a:off x="317500" y="1627502"/>
            <a:ext cx="3145028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400" b="1" dirty="0">
                <a:latin typeface="AkayaKanadaka" panose="02010502080401010103" pitchFamily="2" charset="77"/>
                <a:cs typeface="AkayaKanadaka" panose="02010502080401010103" pitchFamily="2" charset="77"/>
              </a:rPr>
              <a:t>Mini-Dehnung</a:t>
            </a:r>
            <a:r>
              <a:rPr lang="de-CH" sz="2400" dirty="0">
                <a:latin typeface="AkayaKanadaka" panose="02010502080401010103" pitchFamily="2" charset="77"/>
                <a:cs typeface="AkayaKanadaka" panose="02010502080401010103" pitchFamily="2" charset="77"/>
              </a:rPr>
              <a:t> </a:t>
            </a:r>
            <a:r>
              <a:rPr lang="de-CH" sz="2400" dirty="0"/>
              <a:t> </a:t>
            </a:r>
            <a:endParaRPr lang="de-CH" sz="2400" b="1" dirty="0">
              <a:solidFill>
                <a:srgbClr val="282828"/>
              </a:solidFill>
              <a:latin typeface="AkayaKanadaka" panose="02010502080401010103" pitchFamily="2" charset="77"/>
              <a:cs typeface="AkayaKanadaka" panose="02010502080401010103" pitchFamily="2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4FD239-2FFD-F82F-CC59-7F824D3E753D}"/>
              </a:ext>
            </a:extLst>
          </p:cNvPr>
          <p:cNvSpPr txBox="1"/>
          <p:nvPr/>
        </p:nvSpPr>
        <p:spPr>
          <a:xfrm>
            <a:off x="317500" y="2267094"/>
            <a:ext cx="3145028" cy="224676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de-DE"/>
            </a:defPPr>
            <a:lvl1pPr algn="ctr">
              <a:defRPr sz="200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defRPr>
            </a:lvl1pPr>
          </a:lstStyle>
          <a:p>
            <a:r>
              <a:rPr lang="de-CH" dirty="0"/>
              <a:t>Strecken Sie ihre Arme langsam nach oben. Strecken Sie Ihren Körper mit nach oben! </a:t>
            </a:r>
          </a:p>
          <a:p>
            <a:r>
              <a:rPr lang="de-CH" dirty="0"/>
              <a:t>Halten Sie kurz inne. Lassen Sie wieder los.</a:t>
            </a:r>
          </a:p>
          <a:p>
            <a:endParaRPr lang="de-CH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4E0E33-CF1A-1CC2-161A-46B3E0227B2C}"/>
              </a:ext>
            </a:extLst>
          </p:cNvPr>
          <p:cNvSpPr txBox="1"/>
          <p:nvPr/>
        </p:nvSpPr>
        <p:spPr>
          <a:xfrm>
            <a:off x="317500" y="4901438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 i="1">
                <a:solidFill>
                  <a:srgbClr val="8C8C8C"/>
                </a:solidFill>
                <a:latin typeface="Segoe UI" panose="020B0502040204020203" pitchFamily="34" charset="0"/>
              </a:rPr>
              <a:t>« Zur Ruhe am See führt er mich »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140AF09-8BBF-02DA-11C0-C7F90660A0B1}"/>
              </a:ext>
            </a:extLst>
          </p:cNvPr>
          <p:cNvSpPr/>
          <p:nvPr/>
        </p:nvSpPr>
        <p:spPr>
          <a:xfrm>
            <a:off x="3881628" y="101600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EF21F2-C0CF-9113-20C3-29724C2B2761}"/>
              </a:ext>
            </a:extLst>
          </p:cNvPr>
          <p:cNvSpPr txBox="1"/>
          <p:nvPr/>
        </p:nvSpPr>
        <p:spPr>
          <a:xfrm>
            <a:off x="4034028" y="228600"/>
            <a:ext cx="3272028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1000" b="1">
                <a:solidFill>
                  <a:srgbClr val="0069AA"/>
                </a:solidFill>
                <a:latin typeface="Segoe UI" panose="020B0502040204020203" pitchFamily="34" charset="0"/>
              </a:rPr>
              <a:t>Ruheimpuls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ED8E7B0-31B5-E1FC-DA3F-8B44BAE1CB4D}"/>
              </a:ext>
            </a:extLst>
          </p:cNvPr>
          <p:cNvCxnSpPr/>
          <p:nvPr/>
        </p:nvCxnSpPr>
        <p:spPr>
          <a:xfrm>
            <a:off x="4097528" y="609600"/>
            <a:ext cx="3145028" cy="0"/>
          </a:xfrm>
          <a:prstGeom prst="line">
            <a:avLst/>
          </a:prstGeom>
          <a:ln w="12700">
            <a:solidFill>
              <a:srgbClr val="0069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EF81C5B0-0CB5-EB6C-6AC5-42855FEDAAA2}"/>
              </a:ext>
            </a:extLst>
          </p:cNvPr>
          <p:cNvSpPr txBox="1"/>
          <p:nvPr/>
        </p:nvSpPr>
        <p:spPr>
          <a:xfrm>
            <a:off x="4034028" y="1735780"/>
            <a:ext cx="3145028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400" b="1" dirty="0">
                <a:latin typeface="AkayaKanadaka" panose="02010502080401010103" pitchFamily="2" charset="77"/>
                <a:cs typeface="AkayaKanadaka" panose="02010502080401010103" pitchFamily="2" charset="77"/>
              </a:rPr>
              <a:t>Kiefer entspannen</a:t>
            </a:r>
            <a:endParaRPr lang="de-CH" sz="2400" b="1" dirty="0">
              <a:solidFill>
                <a:srgbClr val="282828"/>
              </a:solidFill>
              <a:latin typeface="AkayaKanadaka" panose="02010502080401010103" pitchFamily="2" charset="77"/>
              <a:cs typeface="AkayaKanadaka" panose="02010502080401010103" pitchFamily="2" charset="7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8C79A16-079F-C1CD-F407-4FA430069D32}"/>
              </a:ext>
            </a:extLst>
          </p:cNvPr>
          <p:cNvSpPr txBox="1"/>
          <p:nvPr/>
        </p:nvSpPr>
        <p:spPr>
          <a:xfrm>
            <a:off x="3995927" y="2728758"/>
            <a:ext cx="3145028" cy="132343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de-DE"/>
            </a:defPPr>
            <a:lvl1pPr algn="ctr">
              <a:defRPr sz="200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defRPr>
            </a:lvl1pPr>
          </a:lstStyle>
          <a:p>
            <a:r>
              <a:rPr lang="de-CH" dirty="0"/>
              <a:t>Lockern Sie bewusst Ihren Kiefer. Lassen Sie die Zähne leicht auseinander.</a:t>
            </a:r>
          </a:p>
          <a:p>
            <a:endParaRPr lang="de-CH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330064-2F6A-E5DF-AED2-88D342004135}"/>
              </a:ext>
            </a:extLst>
          </p:cNvPr>
          <p:cNvSpPr txBox="1"/>
          <p:nvPr/>
        </p:nvSpPr>
        <p:spPr>
          <a:xfrm>
            <a:off x="4097528" y="4901438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 i="1">
                <a:solidFill>
                  <a:srgbClr val="8C8C8C"/>
                </a:solidFill>
                <a:latin typeface="Segoe UI" panose="020B0502040204020203" pitchFamily="34" charset="0"/>
              </a:rPr>
              <a:t>« Zur Ruhe am See führt er mich »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1602CF6-96D6-1A79-21FB-557361D4628F}"/>
              </a:ext>
            </a:extLst>
          </p:cNvPr>
          <p:cNvSpPr/>
          <p:nvPr/>
        </p:nvSpPr>
        <p:spPr>
          <a:xfrm>
            <a:off x="101600" y="5447538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D087D9E-C89A-D497-B2B6-7B9796748E75}"/>
              </a:ext>
            </a:extLst>
          </p:cNvPr>
          <p:cNvSpPr txBox="1"/>
          <p:nvPr/>
        </p:nvSpPr>
        <p:spPr>
          <a:xfrm>
            <a:off x="254000" y="5574538"/>
            <a:ext cx="3272028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1000" b="1">
                <a:solidFill>
                  <a:srgbClr val="0069AA"/>
                </a:solidFill>
                <a:latin typeface="Segoe UI" panose="020B0502040204020203" pitchFamily="34" charset="0"/>
              </a:rPr>
              <a:t>Ruheimpuls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3DF62CF-DCF0-268B-0EF2-DC2E5910A991}"/>
              </a:ext>
            </a:extLst>
          </p:cNvPr>
          <p:cNvCxnSpPr/>
          <p:nvPr/>
        </p:nvCxnSpPr>
        <p:spPr>
          <a:xfrm>
            <a:off x="317500" y="5955538"/>
            <a:ext cx="3145028" cy="0"/>
          </a:xfrm>
          <a:prstGeom prst="line">
            <a:avLst/>
          </a:prstGeom>
          <a:ln w="12700">
            <a:solidFill>
              <a:srgbClr val="0069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8116B0E2-D3A4-027C-9DAE-AF518BDCF7BE}"/>
              </a:ext>
            </a:extLst>
          </p:cNvPr>
          <p:cNvSpPr txBox="1"/>
          <p:nvPr/>
        </p:nvSpPr>
        <p:spPr>
          <a:xfrm>
            <a:off x="254000" y="7084800"/>
            <a:ext cx="3145028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400" b="1" dirty="0">
                <a:latin typeface="AkayaKanadaka" panose="02010502080401010103" pitchFamily="2" charset="77"/>
                <a:cs typeface="AkayaKanadaka" panose="02010502080401010103" pitchFamily="2" charset="77"/>
              </a:rPr>
              <a:t>Gewicht spüren</a:t>
            </a:r>
            <a:r>
              <a:rPr lang="de-CH" sz="2400" dirty="0">
                <a:latin typeface="AkayaKanadaka" panose="02010502080401010103" pitchFamily="2" charset="77"/>
                <a:cs typeface="AkayaKanadaka" panose="02010502080401010103" pitchFamily="2" charset="77"/>
              </a:rPr>
              <a:t>  </a:t>
            </a:r>
            <a:endParaRPr lang="de-CH" sz="2400" b="1" dirty="0">
              <a:solidFill>
                <a:srgbClr val="282828"/>
              </a:solidFill>
              <a:latin typeface="AkayaKanadaka" panose="02010502080401010103" pitchFamily="2" charset="77"/>
              <a:cs typeface="AkayaKanadaka" panose="02010502080401010103" pitchFamily="2" charset="7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725C0D0-15BA-5908-A1FD-4C5FE5AE43BA}"/>
              </a:ext>
            </a:extLst>
          </p:cNvPr>
          <p:cNvSpPr txBox="1"/>
          <p:nvPr/>
        </p:nvSpPr>
        <p:spPr>
          <a:xfrm>
            <a:off x="254000" y="7659896"/>
            <a:ext cx="3145028" cy="101566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de-DE"/>
            </a:defPPr>
            <a:lvl1pPr algn="ctr">
              <a:defRPr sz="200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defRPr>
            </a:lvl1pPr>
          </a:lstStyle>
          <a:p>
            <a:r>
              <a:rPr lang="de-CH" dirty="0"/>
              <a:t>Setzen Sie sich! Spüren Sie bewusst Ihr Körpergewicht. Was trägt Sie gerade?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A7B1E69-0B03-84BA-7F39-0D440B0FA13F}"/>
              </a:ext>
            </a:extLst>
          </p:cNvPr>
          <p:cNvSpPr txBox="1"/>
          <p:nvPr/>
        </p:nvSpPr>
        <p:spPr>
          <a:xfrm>
            <a:off x="317500" y="10247376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 i="1">
                <a:solidFill>
                  <a:srgbClr val="8C8C8C"/>
                </a:solidFill>
                <a:latin typeface="Segoe UI" panose="020B0502040204020203" pitchFamily="34" charset="0"/>
              </a:rPr>
              <a:t>« Zur Ruhe am See führt er mich »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8C049B7-F834-E85A-A591-A3227CF97974}"/>
              </a:ext>
            </a:extLst>
          </p:cNvPr>
          <p:cNvSpPr/>
          <p:nvPr/>
        </p:nvSpPr>
        <p:spPr>
          <a:xfrm>
            <a:off x="3881628" y="5447538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97AF63A-B670-5EDE-2D94-F8FBD8320921}"/>
              </a:ext>
            </a:extLst>
          </p:cNvPr>
          <p:cNvSpPr txBox="1"/>
          <p:nvPr/>
        </p:nvSpPr>
        <p:spPr>
          <a:xfrm>
            <a:off x="4034028" y="5574538"/>
            <a:ext cx="3272028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1000" b="1">
                <a:solidFill>
                  <a:srgbClr val="0069AA"/>
                </a:solidFill>
                <a:latin typeface="Segoe UI" panose="020B0502040204020203" pitchFamily="34" charset="0"/>
              </a:rPr>
              <a:t>Ruheimpuls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E138238-152C-D8A4-0F8C-480853AB6E0F}"/>
              </a:ext>
            </a:extLst>
          </p:cNvPr>
          <p:cNvCxnSpPr/>
          <p:nvPr/>
        </p:nvCxnSpPr>
        <p:spPr>
          <a:xfrm>
            <a:off x="4097528" y="5955538"/>
            <a:ext cx="3145028" cy="0"/>
          </a:xfrm>
          <a:prstGeom prst="line">
            <a:avLst/>
          </a:prstGeom>
          <a:ln w="12700">
            <a:solidFill>
              <a:srgbClr val="0069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FDC3C567-6393-7B50-9B74-DB357A9D25FC}"/>
              </a:ext>
            </a:extLst>
          </p:cNvPr>
          <p:cNvSpPr txBox="1"/>
          <p:nvPr/>
        </p:nvSpPr>
        <p:spPr>
          <a:xfrm>
            <a:off x="4097147" y="7081718"/>
            <a:ext cx="3145028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lvl="0" algn="ctr" fontAlgn="base"/>
            <a:r>
              <a:rPr lang="de-CH" sz="2400" b="1" dirty="0">
                <a:latin typeface="AkayaKanadaka" panose="02010502080401010103" pitchFamily="2" charset="77"/>
                <a:cs typeface="AkayaKanadaka" panose="02010502080401010103" pitchFamily="2" charset="77"/>
              </a:rPr>
              <a:t>Farben entdecken</a:t>
            </a:r>
            <a:r>
              <a:rPr lang="de-CH" sz="2400" dirty="0">
                <a:latin typeface="AkayaKanadaka" panose="02010502080401010103" pitchFamily="2" charset="77"/>
                <a:cs typeface="AkayaKanadaka" panose="02010502080401010103" pitchFamily="2" charset="77"/>
              </a:rPr>
              <a:t> 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F16FD5D-E5C8-5704-E4FF-C42F650B9402}"/>
              </a:ext>
            </a:extLst>
          </p:cNvPr>
          <p:cNvSpPr txBox="1"/>
          <p:nvPr/>
        </p:nvSpPr>
        <p:spPr>
          <a:xfrm>
            <a:off x="4097147" y="7659896"/>
            <a:ext cx="3145028" cy="132343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de-DE"/>
            </a:defPPr>
            <a:lvl1pPr algn="ctr">
              <a:defRPr sz="200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defRPr>
            </a:lvl1pPr>
          </a:lstStyle>
          <a:p>
            <a:r>
              <a:rPr lang="de-CH" dirty="0"/>
              <a:t>Schauen Sie sich um!</a:t>
            </a:r>
          </a:p>
          <a:p>
            <a:r>
              <a:rPr lang="de-CH" dirty="0"/>
              <a:t>Finden Sie 3 Dinge in der Umgebung, die dieselbe Farbe haben.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46AE75C-7F58-8FDF-28E1-404020793774}"/>
              </a:ext>
            </a:extLst>
          </p:cNvPr>
          <p:cNvSpPr txBox="1"/>
          <p:nvPr/>
        </p:nvSpPr>
        <p:spPr>
          <a:xfrm>
            <a:off x="4097528" y="10247376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 i="1">
                <a:solidFill>
                  <a:srgbClr val="8C8C8C"/>
                </a:solidFill>
                <a:latin typeface="Segoe UI" panose="020B0502040204020203" pitchFamily="34" charset="0"/>
              </a:rPr>
              <a:t>« Zur Ruhe am See führt er mich »</a:t>
            </a:r>
          </a:p>
        </p:txBody>
      </p:sp>
    </p:spTree>
    <p:extLst>
      <p:ext uri="{BB962C8B-B14F-4D97-AF65-F5344CB8AC3E}">
        <p14:creationId xmlns:p14="http://schemas.microsoft.com/office/powerpoint/2010/main" val="154004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E84C7C-25A2-1189-127F-BA47652AD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BA89913B-2AB4-21A3-D357-3FFD0DD0AA51}"/>
              </a:ext>
            </a:extLst>
          </p:cNvPr>
          <p:cNvCxnSpPr/>
          <p:nvPr/>
        </p:nvCxnSpPr>
        <p:spPr>
          <a:xfrm>
            <a:off x="3780028" y="0"/>
            <a:ext cx="0" cy="10692003"/>
          </a:xfrm>
          <a:prstGeom prst="line">
            <a:avLst/>
          </a:prstGeom>
          <a:ln w="6350">
            <a:solidFill>
              <a:srgbClr val="CCCC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1C57B17-FE5C-644D-63D7-37A508C41796}"/>
              </a:ext>
            </a:extLst>
          </p:cNvPr>
          <p:cNvCxnSpPr/>
          <p:nvPr/>
        </p:nvCxnSpPr>
        <p:spPr>
          <a:xfrm>
            <a:off x="0" y="5345938"/>
            <a:ext cx="7560056" cy="0"/>
          </a:xfrm>
          <a:prstGeom prst="line">
            <a:avLst/>
          </a:prstGeom>
          <a:ln w="6350">
            <a:solidFill>
              <a:srgbClr val="CCCC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1E71759A-A265-DA1D-C041-28107A360B16}"/>
              </a:ext>
            </a:extLst>
          </p:cNvPr>
          <p:cNvSpPr/>
          <p:nvPr/>
        </p:nvSpPr>
        <p:spPr>
          <a:xfrm>
            <a:off x="3881628" y="101600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7941D0-28AD-8C8C-E98F-6BEEFF087CA4}"/>
              </a:ext>
            </a:extLst>
          </p:cNvPr>
          <p:cNvSpPr txBox="1"/>
          <p:nvPr/>
        </p:nvSpPr>
        <p:spPr>
          <a:xfrm>
            <a:off x="4097528" y="4901438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>
                <a:solidFill>
                  <a:srgbClr val="8C8C8C"/>
                </a:solidFill>
                <a:latin typeface="Segoe UI" panose="020B0502040204020203" pitchFamily="34" charset="0"/>
              </a:rPr>
              <a:t>Dorf Platz Fäscht 2026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137C2B-F7D4-9519-2970-4355CD456535}"/>
              </a:ext>
            </a:extLst>
          </p:cNvPr>
          <p:cNvSpPr/>
          <p:nvPr/>
        </p:nvSpPr>
        <p:spPr>
          <a:xfrm>
            <a:off x="101600" y="101600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D6C0ADA-1576-245B-0572-95770ADB0C50}"/>
              </a:ext>
            </a:extLst>
          </p:cNvPr>
          <p:cNvSpPr txBox="1"/>
          <p:nvPr/>
        </p:nvSpPr>
        <p:spPr>
          <a:xfrm>
            <a:off x="317500" y="4901438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>
                <a:solidFill>
                  <a:srgbClr val="8C8C8C"/>
                </a:solidFill>
                <a:latin typeface="Segoe UI" panose="020B0502040204020203" pitchFamily="34" charset="0"/>
              </a:rPr>
              <a:t>Dorf Platz Fäscht 2026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5335E50-9740-FAC2-1BA2-EE6ABD58D0F8}"/>
              </a:ext>
            </a:extLst>
          </p:cNvPr>
          <p:cNvSpPr/>
          <p:nvPr/>
        </p:nvSpPr>
        <p:spPr>
          <a:xfrm>
            <a:off x="3881628" y="5447538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D355C16-DC7D-F9A4-2BCF-F6E8AAF8C333}"/>
              </a:ext>
            </a:extLst>
          </p:cNvPr>
          <p:cNvSpPr txBox="1"/>
          <p:nvPr/>
        </p:nvSpPr>
        <p:spPr>
          <a:xfrm>
            <a:off x="4097528" y="10247376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>
                <a:solidFill>
                  <a:srgbClr val="8C8C8C"/>
                </a:solidFill>
                <a:latin typeface="Segoe UI" panose="020B0502040204020203" pitchFamily="34" charset="0"/>
              </a:rPr>
              <a:t>Dorf Platz Fäscht 2026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E677F21-430A-787D-1857-992775B04665}"/>
              </a:ext>
            </a:extLst>
          </p:cNvPr>
          <p:cNvSpPr/>
          <p:nvPr/>
        </p:nvSpPr>
        <p:spPr>
          <a:xfrm>
            <a:off x="101600" y="5447538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AE1255A-51EC-B3D2-BFFB-74121BBECF81}"/>
              </a:ext>
            </a:extLst>
          </p:cNvPr>
          <p:cNvSpPr txBox="1"/>
          <p:nvPr/>
        </p:nvSpPr>
        <p:spPr>
          <a:xfrm>
            <a:off x="317500" y="10247376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>
                <a:solidFill>
                  <a:srgbClr val="8C8C8C"/>
                </a:solidFill>
                <a:latin typeface="Segoe UI" panose="020B0502040204020203" pitchFamily="34" charset="0"/>
              </a:rPr>
              <a:t>Dorf Platz Fäscht 2026</a:t>
            </a:r>
          </a:p>
        </p:txBody>
      </p: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ACFB5F57-2F73-10B0-44A1-25900E1121C7}"/>
              </a:ext>
            </a:extLst>
          </p:cNvPr>
          <p:cNvGrpSpPr/>
          <p:nvPr/>
        </p:nvGrpSpPr>
        <p:grpSpPr>
          <a:xfrm>
            <a:off x="414020" y="1350772"/>
            <a:ext cx="6726428" cy="7888732"/>
            <a:chOff x="414020" y="1350772"/>
            <a:chExt cx="6726428" cy="7888732"/>
          </a:xfrm>
        </p:grpSpPr>
        <p:grpSp>
          <p:nvGrpSpPr>
            <p:cNvPr id="5" name="Gruppieren 4">
              <a:extLst>
                <a:ext uri="{FF2B5EF4-FFF2-40B4-BE49-F238E27FC236}">
                  <a16:creationId xmlns:a16="http://schemas.microsoft.com/office/drawing/2014/main" id="{9203A7C9-62ED-B8CD-8D4C-3FCED862AD28}"/>
                </a:ext>
              </a:extLst>
            </p:cNvPr>
            <p:cNvGrpSpPr/>
            <p:nvPr/>
          </p:nvGrpSpPr>
          <p:grpSpPr>
            <a:xfrm>
              <a:off x="4092448" y="1350772"/>
              <a:ext cx="3048000" cy="2927350"/>
              <a:chOff x="317500" y="1270000"/>
              <a:chExt cx="3048000" cy="2927350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945123A1-1AC1-D78E-0C18-9ACFB09BFFBB}"/>
                  </a:ext>
                </a:extLst>
              </p:cNvPr>
              <p:cNvPicPr>
                <a:picLocks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500" y="1270000"/>
                <a:ext cx="3048000" cy="1968500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5033DEB0-8BDC-3098-00D3-FBE15B055EBC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749" y="3625850"/>
                <a:ext cx="2609850" cy="571500"/>
              </a:xfrm>
              <a:prstGeom prst="rect">
                <a:avLst/>
              </a:prstGeom>
            </p:spPr>
          </p:pic>
        </p:grpSp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D7F26377-652B-C47C-94FD-B20C2A0FD2F4}"/>
                </a:ext>
              </a:extLst>
            </p:cNvPr>
            <p:cNvGrpSpPr/>
            <p:nvPr/>
          </p:nvGrpSpPr>
          <p:grpSpPr>
            <a:xfrm>
              <a:off x="414020" y="1350772"/>
              <a:ext cx="3048000" cy="2927350"/>
              <a:chOff x="317500" y="1270000"/>
              <a:chExt cx="3048000" cy="2927350"/>
            </a:xfrm>
          </p:grpSpPr>
          <p:pic>
            <p:nvPicPr>
              <p:cNvPr id="11" name="Picture 11">
                <a:extLst>
                  <a:ext uri="{FF2B5EF4-FFF2-40B4-BE49-F238E27FC236}">
                    <a16:creationId xmlns:a16="http://schemas.microsoft.com/office/drawing/2014/main" id="{D2A97A00-E717-8DB6-4FFC-35669BA7A6B8}"/>
                  </a:ext>
                </a:extLst>
              </p:cNvPr>
              <p:cNvPicPr>
                <a:picLocks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500" y="1270000"/>
                <a:ext cx="3048000" cy="1968500"/>
              </a:xfrm>
              <a:prstGeom prst="rect">
                <a:avLst/>
              </a:prstGeom>
            </p:spPr>
          </p:pic>
          <p:pic>
            <p:nvPicPr>
              <p:cNvPr id="13" name="Picture 13">
                <a:extLst>
                  <a:ext uri="{FF2B5EF4-FFF2-40B4-BE49-F238E27FC236}">
                    <a16:creationId xmlns:a16="http://schemas.microsoft.com/office/drawing/2014/main" id="{F83D8EEC-96AD-6A5C-FFA6-8C6196695468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749" y="3625850"/>
                <a:ext cx="2609850" cy="571500"/>
              </a:xfrm>
              <a:prstGeom prst="rect">
                <a:avLst/>
              </a:prstGeom>
            </p:spPr>
          </p:pic>
        </p:grpSp>
        <p:grpSp>
          <p:nvGrpSpPr>
            <p:cNvPr id="17" name="Gruppieren 16">
              <a:extLst>
                <a:ext uri="{FF2B5EF4-FFF2-40B4-BE49-F238E27FC236}">
                  <a16:creationId xmlns:a16="http://schemas.microsoft.com/office/drawing/2014/main" id="{35E06DC5-67A5-9901-2CAC-B8D77859D700}"/>
                </a:ext>
              </a:extLst>
            </p:cNvPr>
            <p:cNvGrpSpPr/>
            <p:nvPr/>
          </p:nvGrpSpPr>
          <p:grpSpPr>
            <a:xfrm>
              <a:off x="4092448" y="6312154"/>
              <a:ext cx="3048000" cy="2927350"/>
              <a:chOff x="317500" y="1270000"/>
              <a:chExt cx="3048000" cy="2927350"/>
            </a:xfrm>
          </p:grpSpPr>
          <p:pic>
            <p:nvPicPr>
              <p:cNvPr id="19" name="Picture 11">
                <a:extLst>
                  <a:ext uri="{FF2B5EF4-FFF2-40B4-BE49-F238E27FC236}">
                    <a16:creationId xmlns:a16="http://schemas.microsoft.com/office/drawing/2014/main" id="{0CB823EB-0550-58C9-E621-A4D3136C6826}"/>
                  </a:ext>
                </a:extLst>
              </p:cNvPr>
              <p:cNvPicPr>
                <a:picLocks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500" y="1270000"/>
                <a:ext cx="3048000" cy="1968500"/>
              </a:xfrm>
              <a:prstGeom prst="rect">
                <a:avLst/>
              </a:prstGeom>
            </p:spPr>
          </p:pic>
          <p:pic>
            <p:nvPicPr>
              <p:cNvPr id="23" name="Picture 13">
                <a:extLst>
                  <a:ext uri="{FF2B5EF4-FFF2-40B4-BE49-F238E27FC236}">
                    <a16:creationId xmlns:a16="http://schemas.microsoft.com/office/drawing/2014/main" id="{B7AF7299-910B-127C-6805-0C89A318F845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749" y="3625850"/>
                <a:ext cx="2609850" cy="571500"/>
              </a:xfrm>
              <a:prstGeom prst="rect">
                <a:avLst/>
              </a:prstGeom>
            </p:spPr>
          </p:pic>
        </p:grp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5F74D362-32E1-14D7-4BF2-C6413DDDD1BE}"/>
                </a:ext>
              </a:extLst>
            </p:cNvPr>
            <p:cNvGrpSpPr/>
            <p:nvPr/>
          </p:nvGrpSpPr>
          <p:grpSpPr>
            <a:xfrm>
              <a:off x="414020" y="6312154"/>
              <a:ext cx="3048000" cy="2927350"/>
              <a:chOff x="317500" y="1270000"/>
              <a:chExt cx="3048000" cy="2927350"/>
            </a:xfrm>
          </p:grpSpPr>
          <p:pic>
            <p:nvPicPr>
              <p:cNvPr id="28" name="Picture 11">
                <a:extLst>
                  <a:ext uri="{FF2B5EF4-FFF2-40B4-BE49-F238E27FC236}">
                    <a16:creationId xmlns:a16="http://schemas.microsoft.com/office/drawing/2014/main" id="{6B576C2C-278E-B088-E47B-E16A7711B47D}"/>
                  </a:ext>
                </a:extLst>
              </p:cNvPr>
              <p:cNvPicPr>
                <a:picLocks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500" y="1270000"/>
                <a:ext cx="3048000" cy="1968500"/>
              </a:xfrm>
              <a:prstGeom prst="rect">
                <a:avLst/>
              </a:prstGeom>
            </p:spPr>
          </p:pic>
          <p:pic>
            <p:nvPicPr>
              <p:cNvPr id="29" name="Picture 13">
                <a:extLst>
                  <a:ext uri="{FF2B5EF4-FFF2-40B4-BE49-F238E27FC236}">
                    <a16:creationId xmlns:a16="http://schemas.microsoft.com/office/drawing/2014/main" id="{041E06C8-2859-3926-5895-DCD1179C8A6A}"/>
                  </a:ext>
                </a:extLst>
              </p:cNvPr>
              <p:cNvPicPr>
                <a:picLocks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749" y="3625850"/>
                <a:ext cx="2609850" cy="5715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073408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F95C1-F659-EF00-6C05-94E00633D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5C8B27C-ED76-EAEC-C779-887F0BFDD400}"/>
              </a:ext>
            </a:extLst>
          </p:cNvPr>
          <p:cNvCxnSpPr/>
          <p:nvPr/>
        </p:nvCxnSpPr>
        <p:spPr>
          <a:xfrm>
            <a:off x="3780028" y="0"/>
            <a:ext cx="0" cy="10692003"/>
          </a:xfrm>
          <a:prstGeom prst="line">
            <a:avLst/>
          </a:prstGeom>
          <a:ln w="6350">
            <a:solidFill>
              <a:srgbClr val="CCCC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AAEEC03-577E-BA78-8E72-818AC9B38CC4}"/>
              </a:ext>
            </a:extLst>
          </p:cNvPr>
          <p:cNvCxnSpPr/>
          <p:nvPr/>
        </p:nvCxnSpPr>
        <p:spPr>
          <a:xfrm>
            <a:off x="0" y="5345938"/>
            <a:ext cx="7560056" cy="0"/>
          </a:xfrm>
          <a:prstGeom prst="line">
            <a:avLst/>
          </a:prstGeom>
          <a:ln w="6350">
            <a:solidFill>
              <a:srgbClr val="CCCCC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B18091CD-D050-5A16-AF62-01FB9A9FCEC9}"/>
              </a:ext>
            </a:extLst>
          </p:cNvPr>
          <p:cNvSpPr/>
          <p:nvPr/>
        </p:nvSpPr>
        <p:spPr>
          <a:xfrm>
            <a:off x="101600" y="101600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7E5E16-646D-9F3F-971D-F1F8A00148DB}"/>
              </a:ext>
            </a:extLst>
          </p:cNvPr>
          <p:cNvSpPr txBox="1"/>
          <p:nvPr/>
        </p:nvSpPr>
        <p:spPr>
          <a:xfrm>
            <a:off x="254000" y="228600"/>
            <a:ext cx="3272028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1000" b="1">
                <a:solidFill>
                  <a:srgbClr val="0069AA"/>
                </a:solidFill>
                <a:latin typeface="Segoe UI" panose="020B0502040204020203" pitchFamily="34" charset="0"/>
              </a:rPr>
              <a:t>Ruheimpuls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980B1F7-44B8-66EF-5263-401F73D95E2D}"/>
              </a:ext>
            </a:extLst>
          </p:cNvPr>
          <p:cNvCxnSpPr/>
          <p:nvPr/>
        </p:nvCxnSpPr>
        <p:spPr>
          <a:xfrm>
            <a:off x="317500" y="609600"/>
            <a:ext cx="3145028" cy="0"/>
          </a:xfrm>
          <a:prstGeom prst="line">
            <a:avLst/>
          </a:prstGeom>
          <a:ln w="12700">
            <a:solidFill>
              <a:srgbClr val="0069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5914A88-26F9-BCFC-B946-0EF8C923CCF4}"/>
              </a:ext>
            </a:extLst>
          </p:cNvPr>
          <p:cNvSpPr txBox="1"/>
          <p:nvPr/>
        </p:nvSpPr>
        <p:spPr>
          <a:xfrm>
            <a:off x="317500" y="1955276"/>
            <a:ext cx="3145028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de-CH" sz="2400" b="1" dirty="0">
                <a:latin typeface="AkayaKanadaka" panose="02010502080401010103" pitchFamily="2" charset="77"/>
                <a:cs typeface="AkayaKanadaka" panose="02010502080401010103" pitchFamily="2" charset="77"/>
              </a:rPr>
              <a:t>Ein Lächeln schenken </a:t>
            </a:r>
            <a:r>
              <a:rPr lang="de-CH" sz="2400" dirty="0">
                <a:latin typeface="AkayaKanadaka" panose="02010502080401010103" pitchFamily="2" charset="77"/>
                <a:cs typeface="AkayaKanadaka" panose="02010502080401010103" pitchFamily="2" charset="77"/>
              </a:rPr>
              <a:t>   </a:t>
            </a:r>
            <a:endParaRPr lang="de-CH" sz="2400" b="1" dirty="0">
              <a:solidFill>
                <a:srgbClr val="282828"/>
              </a:solidFill>
              <a:latin typeface="AkayaKanadaka" panose="02010502080401010103" pitchFamily="2" charset="77"/>
              <a:cs typeface="AkayaKanadaka" panose="02010502080401010103" pitchFamily="2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84932A3-ED98-651C-E377-F830A592CE11}"/>
              </a:ext>
            </a:extLst>
          </p:cNvPr>
          <p:cNvSpPr txBox="1"/>
          <p:nvPr/>
        </p:nvSpPr>
        <p:spPr>
          <a:xfrm>
            <a:off x="239014" y="2884797"/>
            <a:ext cx="3145028" cy="101566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de-DE"/>
            </a:defPPr>
            <a:lvl1pPr algn="ctr">
              <a:defRPr sz="200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defRPr>
            </a:lvl1pPr>
          </a:lstStyle>
          <a:p>
            <a:r>
              <a:rPr lang="de-CH" dirty="0"/>
              <a:t>Schenken Sie sich selbst oder jemand anderem ein kleines Lächeln.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A77599-192E-94DB-9B55-2E47F638BD0F}"/>
              </a:ext>
            </a:extLst>
          </p:cNvPr>
          <p:cNvSpPr txBox="1"/>
          <p:nvPr/>
        </p:nvSpPr>
        <p:spPr>
          <a:xfrm>
            <a:off x="317500" y="4901438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 i="1">
                <a:solidFill>
                  <a:srgbClr val="8C8C8C"/>
                </a:solidFill>
                <a:latin typeface="Segoe UI" panose="020B0502040204020203" pitchFamily="34" charset="0"/>
              </a:rPr>
              <a:t>« Zur Ruhe am See führt er mich »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018B4E2-73B9-3638-2AB4-6E02B63C2156}"/>
              </a:ext>
            </a:extLst>
          </p:cNvPr>
          <p:cNvSpPr/>
          <p:nvPr/>
        </p:nvSpPr>
        <p:spPr>
          <a:xfrm>
            <a:off x="3881628" y="101600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629028-51A8-BC6E-FBA7-8F6D9E5D5E64}"/>
              </a:ext>
            </a:extLst>
          </p:cNvPr>
          <p:cNvSpPr txBox="1"/>
          <p:nvPr/>
        </p:nvSpPr>
        <p:spPr>
          <a:xfrm>
            <a:off x="4034028" y="228600"/>
            <a:ext cx="3272028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1000" b="1">
                <a:solidFill>
                  <a:srgbClr val="0069AA"/>
                </a:solidFill>
                <a:latin typeface="Segoe UI" panose="020B0502040204020203" pitchFamily="34" charset="0"/>
              </a:rPr>
              <a:t>Ruheimpuls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664E516-9D60-0CFB-42AB-ABD64312C3AA}"/>
              </a:ext>
            </a:extLst>
          </p:cNvPr>
          <p:cNvCxnSpPr/>
          <p:nvPr/>
        </p:nvCxnSpPr>
        <p:spPr>
          <a:xfrm>
            <a:off x="4097528" y="609600"/>
            <a:ext cx="3145028" cy="0"/>
          </a:xfrm>
          <a:prstGeom prst="line">
            <a:avLst/>
          </a:prstGeom>
          <a:ln w="12700">
            <a:solidFill>
              <a:srgbClr val="0069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DB5AC87C-E5FA-76DB-DDF0-50DE6A93FF49}"/>
              </a:ext>
            </a:extLst>
          </p:cNvPr>
          <p:cNvSpPr txBox="1"/>
          <p:nvPr/>
        </p:nvSpPr>
        <p:spPr>
          <a:xfrm>
            <a:off x="4034028" y="1493611"/>
            <a:ext cx="3145028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lvl="0" algn="ctr" fontAlgn="base"/>
            <a:r>
              <a:rPr lang="de-CH" sz="2400" b="1" dirty="0">
                <a:latin typeface="AkayaKanadaka" panose="02010502080401010103" pitchFamily="2" charset="77"/>
                <a:cs typeface="AkayaKanadaka" panose="02010502080401010103" pitchFamily="2" charset="77"/>
              </a:rPr>
              <a:t>Duft-Moment</a:t>
            </a:r>
            <a:r>
              <a:rPr lang="de-CH" dirty="0"/>
              <a:t> 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7BC5B9A-0DDB-19F6-C7DF-007FD750C9CF}"/>
              </a:ext>
            </a:extLst>
          </p:cNvPr>
          <p:cNvSpPr txBox="1"/>
          <p:nvPr/>
        </p:nvSpPr>
        <p:spPr>
          <a:xfrm>
            <a:off x="4097147" y="2313958"/>
            <a:ext cx="3145028" cy="163121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de-DE"/>
            </a:defPPr>
            <a:lvl1pPr algn="ctr">
              <a:defRPr sz="200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defRPr>
            </a:lvl1pPr>
          </a:lstStyle>
          <a:p>
            <a:r>
              <a:rPr lang="de-CH" dirty="0"/>
              <a:t>Schliessen Sie Ihre Augen.</a:t>
            </a:r>
            <a:br>
              <a:rPr lang="de-CH" dirty="0"/>
            </a:br>
            <a:r>
              <a:rPr lang="de-CH" dirty="0"/>
              <a:t>Nehmen Sie die Gerüche Ihrer Umgebung </a:t>
            </a:r>
          </a:p>
          <a:p>
            <a:r>
              <a:rPr lang="de-CH" dirty="0"/>
              <a:t>bewusst wahr.</a:t>
            </a:r>
            <a:br>
              <a:rPr lang="de-CH" dirty="0"/>
            </a:br>
            <a:r>
              <a:rPr lang="de-CH" dirty="0"/>
              <a:t>Was lösen sie in Ihnen aus?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00E7053-7D95-924D-376A-822903D74F53}"/>
              </a:ext>
            </a:extLst>
          </p:cNvPr>
          <p:cNvSpPr txBox="1"/>
          <p:nvPr/>
        </p:nvSpPr>
        <p:spPr>
          <a:xfrm>
            <a:off x="4097528" y="4901438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 i="1">
                <a:solidFill>
                  <a:srgbClr val="8C8C8C"/>
                </a:solidFill>
                <a:latin typeface="Segoe UI" panose="020B0502040204020203" pitchFamily="34" charset="0"/>
              </a:rPr>
              <a:t>« Zur Ruhe am See führt er mich »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10167AE-F9BC-7352-85FE-F50F16882278}"/>
              </a:ext>
            </a:extLst>
          </p:cNvPr>
          <p:cNvSpPr/>
          <p:nvPr/>
        </p:nvSpPr>
        <p:spPr>
          <a:xfrm>
            <a:off x="101600" y="5447538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63D23A4-C457-BEF5-56C1-73B4A45F384A}"/>
              </a:ext>
            </a:extLst>
          </p:cNvPr>
          <p:cNvSpPr txBox="1"/>
          <p:nvPr/>
        </p:nvSpPr>
        <p:spPr>
          <a:xfrm>
            <a:off x="254000" y="5574538"/>
            <a:ext cx="3272028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1000" b="1">
                <a:solidFill>
                  <a:srgbClr val="0069AA"/>
                </a:solidFill>
                <a:latin typeface="Segoe UI" panose="020B0502040204020203" pitchFamily="34" charset="0"/>
              </a:rPr>
              <a:t>Ruheimpuls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26ACCC0-FB7A-B2AC-73E4-6C16DCEA6FFD}"/>
              </a:ext>
            </a:extLst>
          </p:cNvPr>
          <p:cNvCxnSpPr/>
          <p:nvPr/>
        </p:nvCxnSpPr>
        <p:spPr>
          <a:xfrm>
            <a:off x="317500" y="5955538"/>
            <a:ext cx="3145028" cy="0"/>
          </a:xfrm>
          <a:prstGeom prst="line">
            <a:avLst/>
          </a:prstGeom>
          <a:ln w="12700">
            <a:solidFill>
              <a:srgbClr val="0069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5981D64-B9AD-D9F2-D8C2-365B278E180F}"/>
              </a:ext>
            </a:extLst>
          </p:cNvPr>
          <p:cNvSpPr txBox="1"/>
          <p:nvPr/>
        </p:nvSpPr>
        <p:spPr>
          <a:xfrm>
            <a:off x="254000" y="6980223"/>
            <a:ext cx="3145028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lvl="0" algn="ctr" fontAlgn="base"/>
            <a:r>
              <a:rPr lang="de-CH" sz="2400" b="1" dirty="0">
                <a:latin typeface="AkayaKanadaka" panose="02010502080401010103" pitchFamily="2" charset="77"/>
                <a:cs typeface="AkayaKanadaka" panose="02010502080401010103" pitchFamily="2" charset="77"/>
              </a:rPr>
              <a:t>(M)ein Wort </a:t>
            </a:r>
            <a:r>
              <a:rPr lang="de-CH" sz="2400" dirty="0">
                <a:latin typeface="AkayaKanadaka" panose="02010502080401010103" pitchFamily="2" charset="77"/>
                <a:cs typeface="AkayaKanadaka" panose="02010502080401010103" pitchFamily="2" charset="77"/>
              </a:rPr>
              <a:t>-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96A0466-7016-79DE-9CAC-BFDFB3A25FF3}"/>
              </a:ext>
            </a:extLst>
          </p:cNvPr>
          <p:cNvSpPr txBox="1"/>
          <p:nvPr/>
        </p:nvSpPr>
        <p:spPr>
          <a:xfrm>
            <a:off x="239014" y="7762879"/>
            <a:ext cx="3145028" cy="132343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de-DE"/>
            </a:defPPr>
            <a:lvl1pPr algn="ctr">
              <a:defRPr sz="200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defRPr>
            </a:lvl1pPr>
          </a:lstStyle>
          <a:p>
            <a:r>
              <a:rPr lang="de-CH" dirty="0"/>
              <a:t>Welches Wort steht gerade für Ihre Stimmung? </a:t>
            </a:r>
          </a:p>
          <a:p>
            <a:r>
              <a:rPr lang="de-CH" dirty="0"/>
              <a:t>Nehmen Sie es einfach wahr.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E5E5ADE-EA2A-12E0-3824-F3DEEB6BF41D}"/>
              </a:ext>
            </a:extLst>
          </p:cNvPr>
          <p:cNvSpPr txBox="1"/>
          <p:nvPr/>
        </p:nvSpPr>
        <p:spPr>
          <a:xfrm>
            <a:off x="317500" y="10247376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 i="1">
                <a:solidFill>
                  <a:srgbClr val="8C8C8C"/>
                </a:solidFill>
                <a:latin typeface="Segoe UI" panose="020B0502040204020203" pitchFamily="34" charset="0"/>
              </a:rPr>
              <a:t>« Zur Ruhe am See führt er mich »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D118CC0-67C1-53C0-19AA-3A4EDBF2D7A4}"/>
              </a:ext>
            </a:extLst>
          </p:cNvPr>
          <p:cNvSpPr/>
          <p:nvPr/>
        </p:nvSpPr>
        <p:spPr>
          <a:xfrm>
            <a:off x="3881628" y="5447538"/>
            <a:ext cx="3576828" cy="5142738"/>
          </a:xfrm>
          <a:prstGeom prst="rect">
            <a:avLst/>
          </a:prstGeom>
          <a:noFill/>
          <a:ln w="25400" cap="flat" cmpd="sng" algn="ctr">
            <a:solidFill>
              <a:srgbClr val="0069AA"/>
            </a:solidFill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8901E48-6F39-987F-D9D0-AF72CF2AB6EC}"/>
              </a:ext>
            </a:extLst>
          </p:cNvPr>
          <p:cNvSpPr txBox="1"/>
          <p:nvPr/>
        </p:nvSpPr>
        <p:spPr>
          <a:xfrm>
            <a:off x="4034028" y="5574538"/>
            <a:ext cx="3272028" cy="2462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1000" b="1">
                <a:solidFill>
                  <a:srgbClr val="0069AA"/>
                </a:solidFill>
                <a:latin typeface="Segoe UI" panose="020B0502040204020203" pitchFamily="34" charset="0"/>
              </a:rPr>
              <a:t>Ruheimpuls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A1D9FD4-1D67-5F17-B643-BB4E0F8A61F3}"/>
              </a:ext>
            </a:extLst>
          </p:cNvPr>
          <p:cNvCxnSpPr/>
          <p:nvPr/>
        </p:nvCxnSpPr>
        <p:spPr>
          <a:xfrm>
            <a:off x="4097528" y="5955538"/>
            <a:ext cx="3145028" cy="0"/>
          </a:xfrm>
          <a:prstGeom prst="line">
            <a:avLst/>
          </a:prstGeom>
          <a:ln w="12700">
            <a:solidFill>
              <a:srgbClr val="0069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A470F1DD-0900-DA84-84F1-21EDCC8953F9}"/>
              </a:ext>
            </a:extLst>
          </p:cNvPr>
          <p:cNvSpPr txBox="1"/>
          <p:nvPr/>
        </p:nvSpPr>
        <p:spPr>
          <a:xfrm>
            <a:off x="4097147" y="6839549"/>
            <a:ext cx="3145028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lvl="0" algn="ctr" fontAlgn="base"/>
            <a:r>
              <a:rPr lang="de-CH" sz="2400" dirty="0">
                <a:latin typeface="AkayaKanadaka" panose="02010502080401010103" pitchFamily="2" charset="77"/>
                <a:cs typeface="AkayaKanadaka" panose="02010502080401010103" pitchFamily="2" charset="77"/>
              </a:rPr>
              <a:t>Dankbarkeit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5F802C9-307F-E670-E237-DD59662D17B5}"/>
              </a:ext>
            </a:extLst>
          </p:cNvPr>
          <p:cNvSpPr txBox="1"/>
          <p:nvPr/>
        </p:nvSpPr>
        <p:spPr>
          <a:xfrm>
            <a:off x="4097147" y="7659896"/>
            <a:ext cx="3145028" cy="193899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de-DE"/>
            </a:defPPr>
            <a:lvl1pPr algn="ctr">
              <a:defRPr sz="2000">
                <a:solidFill>
                  <a:srgbClr val="646464"/>
                </a:solidFill>
                <a:latin typeface="AkayaKanadaka" panose="02010502080401010103" pitchFamily="2" charset="77"/>
                <a:cs typeface="AkayaKanadaka" panose="02010502080401010103" pitchFamily="2" charset="77"/>
              </a:defRPr>
            </a:lvl1pPr>
          </a:lstStyle>
          <a:p>
            <a:r>
              <a:rPr lang="de-CH" dirty="0"/>
              <a:t>Denken Sie an etwas, das Ihnen heute Freude bereitet hat.</a:t>
            </a:r>
            <a:br>
              <a:rPr lang="de-CH" dirty="0"/>
            </a:br>
            <a:r>
              <a:rPr lang="de-CH" dirty="0"/>
              <a:t>Verweilen Sie bei diesem Gedanken und nehmen Sie wahr, wie er auf Sie wirkt.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0322CA7-1481-D729-F035-E545E123A4F2}"/>
              </a:ext>
            </a:extLst>
          </p:cNvPr>
          <p:cNvSpPr txBox="1"/>
          <p:nvPr/>
        </p:nvSpPr>
        <p:spPr>
          <a:xfrm>
            <a:off x="4097528" y="10247376"/>
            <a:ext cx="3145028" cy="2154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de-CH" sz="800" i="1">
                <a:solidFill>
                  <a:srgbClr val="8C8C8C"/>
                </a:solidFill>
                <a:latin typeface="Segoe UI" panose="020B0502040204020203" pitchFamily="34" charset="0"/>
              </a:rPr>
              <a:t>« Zur Ruhe am See führt er mich »</a:t>
            </a:r>
          </a:p>
        </p:txBody>
      </p:sp>
    </p:spTree>
    <p:extLst>
      <p:ext uri="{BB962C8B-B14F-4D97-AF65-F5344CB8AC3E}">
        <p14:creationId xmlns:p14="http://schemas.microsoft.com/office/powerpoint/2010/main" val="35114210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D6D16C71793414FABB74CDC50021AB9" ma:contentTypeVersion="19" ma:contentTypeDescription="Ein neues Dokument erstellen." ma:contentTypeScope="" ma:versionID="c1be4eef1f62b90efd1eb6b37dede1fc">
  <xsd:schema xmlns:xsd="http://www.w3.org/2001/XMLSchema" xmlns:xs="http://www.w3.org/2001/XMLSchema" xmlns:p="http://schemas.microsoft.com/office/2006/metadata/properties" xmlns:ns2="61b96cf3-a308-46b7-bcbe-3528ddabee0d" xmlns:ns3="b10572f3-83a7-492a-8d97-6393913bb32f" targetNamespace="http://schemas.microsoft.com/office/2006/metadata/properties" ma:root="true" ma:fieldsID="ba21af1f33dd412fd80ad1d891e56eea" ns2:_="" ns3:_="">
    <xsd:import namespace="61b96cf3-a308-46b7-bcbe-3528ddabee0d"/>
    <xsd:import namespace="b10572f3-83a7-492a-8d97-6393913bb32f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b96cf3-a308-46b7-bcbe-3528ddabee0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65a727e-609a-438a-b33a-a8901e8d5b63}" ma:internalName="TaxCatchAll" ma:showField="CatchAllData" ma:web="61b96cf3-a308-46b7-bcbe-3528ddabee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0572f3-83a7-492a-8d97-6393913bb3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ierungen" ma:readOnly="false" ma:fieldId="{5cf76f15-5ced-4ddc-b409-7134ff3c332f}" ma:taxonomyMulti="true" ma:sspId="e6e7ce24-04c8-4c9a-a238-4fa7ae1d623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10572f3-83a7-492a-8d97-6393913bb32f">
      <Terms xmlns="http://schemas.microsoft.com/office/infopath/2007/PartnerControls"/>
    </lcf76f155ced4ddcb4097134ff3c332f>
    <TaxCatchAll xmlns="61b96cf3-a308-46b7-bcbe-3528ddabee0d" xsi:nil="true"/>
  </documentManagement>
</p:properties>
</file>

<file path=customXml/itemProps1.xml><?xml version="1.0" encoding="utf-8"?>
<ds:datastoreItem xmlns:ds="http://schemas.openxmlformats.org/officeDocument/2006/customXml" ds:itemID="{DCC30E31-C47F-41ED-853F-DC14EA5063AE}"/>
</file>

<file path=customXml/itemProps2.xml><?xml version="1.0" encoding="utf-8"?>
<ds:datastoreItem xmlns:ds="http://schemas.openxmlformats.org/officeDocument/2006/customXml" ds:itemID="{56B2357B-4722-4743-8116-19F5318B833D}"/>
</file>

<file path=customXml/itemProps3.xml><?xml version="1.0" encoding="utf-8"?>
<ds:datastoreItem xmlns:ds="http://schemas.openxmlformats.org/officeDocument/2006/customXml" ds:itemID="{EDCC097B-2481-4A41-A70D-0B464BB5B15F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1438</Words>
  <Application>Microsoft Macintosh PowerPoint</Application>
  <PresentationFormat>Benutzerdefiniert</PresentationFormat>
  <Paragraphs>246</Paragraphs>
  <Slides>22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28" baseType="lpstr">
      <vt:lpstr>AkayaKanadaka</vt:lpstr>
      <vt:lpstr>Aptos</vt:lpstr>
      <vt:lpstr>Aptos Display</vt:lpstr>
      <vt:lpstr>Arial</vt:lpstr>
      <vt:lpstr>Segoe UI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KN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Labahn, Jens / Kuehne + Nagel / Sgi MA-IV</dc:creator>
  <cp:lastModifiedBy>Manu Elchen</cp:lastModifiedBy>
  <cp:revision>5</cp:revision>
  <dcterms:created xsi:type="dcterms:W3CDTF">2026-06-05T13:08:29Z</dcterms:created>
  <dcterms:modified xsi:type="dcterms:W3CDTF">2026-06-25T06:23:55Z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828794a-ad25-45b2-b935-93f5b652d9d4_Enabled">
    <vt:lpwstr>true</vt:lpwstr>
  </property>
  <property fmtid="{D5CDD505-2E9C-101B-9397-08002B2CF9AE}" pid="3" name="MSIP_Label_0828794a-ad25-45b2-b935-93f5b652d9d4_SetDate">
    <vt:lpwstr>2026-06-05T13:08:29Z</vt:lpwstr>
  </property>
  <property fmtid="{D5CDD505-2E9C-101B-9397-08002B2CF9AE}" pid="4" name="MSIP_Label_0828794a-ad25-45b2-b935-93f5b652d9d4_Method">
    <vt:lpwstr>Standard</vt:lpwstr>
  </property>
  <property fmtid="{D5CDD505-2E9C-101B-9397-08002B2CF9AE}" pid="5" name="MSIP_Label_0828794a-ad25-45b2-b935-93f5b652d9d4_Name">
    <vt:lpwstr>External</vt:lpwstr>
  </property>
  <property fmtid="{D5CDD505-2E9C-101B-9397-08002B2CF9AE}" pid="6" name="MSIP_Label_0828794a-ad25-45b2-b935-93f5b652d9d4_SiteId">
    <vt:lpwstr>ea7a7580-e503-4446-9197-e4bd27841804</vt:lpwstr>
  </property>
  <property fmtid="{D5CDD505-2E9C-101B-9397-08002B2CF9AE}" pid="7" name="MSIP_Label_0828794a-ad25-45b2-b935-93f5b652d9d4_ActionId">
    <vt:lpwstr>ab2fb1a0-c021-4156-952a-a09cdbd6078b</vt:lpwstr>
  </property>
  <property fmtid="{D5CDD505-2E9C-101B-9397-08002B2CF9AE}" pid="8" name="MSIP_Label_0828794a-ad25-45b2-b935-93f5b652d9d4_ContentBits">
    <vt:lpwstr>0</vt:lpwstr>
  </property>
  <property fmtid="{D5CDD505-2E9C-101B-9397-08002B2CF9AE}" pid="9" name="MSIP_Label_0828794a-ad25-45b2-b935-93f5b652d9d4_Tag">
    <vt:lpwstr>10, 3, 0, 1</vt:lpwstr>
  </property>
  <property fmtid="{D5CDD505-2E9C-101B-9397-08002B2CF9AE}" pid="10" name="ContentTypeId">
    <vt:lpwstr>0x010100DD6D16C71793414FABB74CDC50021AB9</vt:lpwstr>
  </property>
</Properties>
</file>